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FFE5DD4_35662DAD.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425" r:id="rId5"/>
    <p:sldMasterId id="2147484493" r:id="rId6"/>
  </p:sldMasterIdLst>
  <p:notesMasterIdLst>
    <p:notesMasterId r:id="rId45"/>
  </p:notesMasterIdLst>
  <p:sldIdLst>
    <p:sldId id="2147376522" r:id="rId7"/>
    <p:sldId id="2147376516" r:id="rId8"/>
    <p:sldId id="2147376542" r:id="rId9"/>
    <p:sldId id="2147376602" r:id="rId10"/>
    <p:sldId id="2147376600" r:id="rId11"/>
    <p:sldId id="2147376543" r:id="rId12"/>
    <p:sldId id="2147376607" r:id="rId13"/>
    <p:sldId id="2147376582" r:id="rId14"/>
    <p:sldId id="2147376552" r:id="rId15"/>
    <p:sldId id="2147376555" r:id="rId16"/>
    <p:sldId id="2147376553" r:id="rId17"/>
    <p:sldId id="2147376544" r:id="rId18"/>
    <p:sldId id="2147376598" r:id="rId19"/>
    <p:sldId id="2147376599" r:id="rId20"/>
    <p:sldId id="2147376574" r:id="rId21"/>
    <p:sldId id="2147376585" r:id="rId22"/>
    <p:sldId id="2147376586" r:id="rId23"/>
    <p:sldId id="2147376587" r:id="rId24"/>
    <p:sldId id="2147376588" r:id="rId25"/>
    <p:sldId id="2147376589" r:id="rId26"/>
    <p:sldId id="2147376590" r:id="rId27"/>
    <p:sldId id="2147376591" r:id="rId28"/>
    <p:sldId id="2147376596" r:id="rId29"/>
    <p:sldId id="2147376597" r:id="rId30"/>
    <p:sldId id="2147376592" r:id="rId31"/>
    <p:sldId id="2147376593" r:id="rId32"/>
    <p:sldId id="2147376594" r:id="rId33"/>
    <p:sldId id="2147376595" r:id="rId34"/>
    <p:sldId id="2147376603" r:id="rId35"/>
    <p:sldId id="2147376608" r:id="rId36"/>
    <p:sldId id="2147376609" r:id="rId37"/>
    <p:sldId id="2147376610" r:id="rId38"/>
    <p:sldId id="2147376604" r:id="rId39"/>
    <p:sldId id="2147376611" r:id="rId40"/>
    <p:sldId id="2147376605" r:id="rId41"/>
    <p:sldId id="2147376614" r:id="rId42"/>
    <p:sldId id="2147376606" r:id="rId43"/>
    <p:sldId id="2147376615" r:id="rId4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1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7D448B-9BF5-4DB4-BB03-4535E01ACF26}" name="Camilo Esteban Hernandez Castillo" initials="CC" userId="S::camilo.ehernandez@neoris.com::b9e29e79-64af-4a86-ba8e-e709465c2a9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Isai Oliva Romo" initials="IOR" lastIdx="1" clrIdx="0">
    <p:extLst>
      <p:ext uri="{19B8F6BF-5375-455C-9EA6-DF929625EA0E}">
        <p15:presenceInfo xmlns:p15="http://schemas.microsoft.com/office/powerpoint/2012/main" userId="Isai Oliva Romo" providerId="None"/>
      </p:ext>
    </p:extLst>
  </p:cmAuthor>
  <p:cmAuthor id="2" name="Francisco Vásquez" initials="FV" lastIdx="2" clrIdx="1">
    <p:extLst>
      <p:ext uri="{19B8F6BF-5375-455C-9EA6-DF929625EA0E}">
        <p15:presenceInfo xmlns:p15="http://schemas.microsoft.com/office/powerpoint/2012/main" userId="Francisco Vásqu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4B8"/>
    <a:srgbClr val="00040D"/>
    <a:srgbClr val="000B14"/>
    <a:srgbClr val="000000"/>
    <a:srgbClr val="1689A7"/>
    <a:srgbClr val="178BA9"/>
    <a:srgbClr val="0A528F"/>
    <a:srgbClr val="CD6108"/>
    <a:srgbClr val="0A2169"/>
    <a:srgbClr val="1746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7B9778-359A-4E74-8FC9-17BC82049729}" v="37" dt="2025-04-04T21:28:03.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89"/>
    <p:restoredTop sz="90056" autoAdjust="0"/>
  </p:normalViewPr>
  <p:slideViewPr>
    <p:cSldViewPr snapToGrid="0">
      <p:cViewPr>
        <p:scale>
          <a:sx n="75" d="100"/>
          <a:sy n="75" d="100"/>
        </p:scale>
        <p:origin x="804" y="150"/>
      </p:cViewPr>
      <p:guideLst>
        <p:guide orient="horz" pos="1728"/>
        <p:guide pos="3816"/>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ias Munoz" userId="f8427ab4-06b0-4bba-bc4e-ee31b80afe61" providerId="ADAL" clId="{427B9778-359A-4E74-8FC9-17BC82049729}"/>
    <pc:docChg chg="undo redo custSel addSld delSld modSld sldOrd">
      <pc:chgData name="Matias Munoz" userId="f8427ab4-06b0-4bba-bc4e-ee31b80afe61" providerId="ADAL" clId="{427B9778-359A-4E74-8FC9-17BC82049729}" dt="2025-04-04T21:28:03.441" v="5441" actId="20577"/>
      <pc:docMkLst>
        <pc:docMk/>
      </pc:docMkLst>
      <pc:sldChg chg="delSp modSp mod">
        <pc:chgData name="Matias Munoz" userId="f8427ab4-06b0-4bba-bc4e-ee31b80afe61" providerId="ADAL" clId="{427B9778-359A-4E74-8FC9-17BC82049729}" dt="2025-04-03T20:49:56.812" v="350" actId="478"/>
        <pc:sldMkLst>
          <pc:docMk/>
          <pc:sldMk cId="2464802850" sldId="2147376516"/>
        </pc:sldMkLst>
        <pc:spChg chg="mod">
          <ac:chgData name="Matias Munoz" userId="f8427ab4-06b0-4bba-bc4e-ee31b80afe61" providerId="ADAL" clId="{427B9778-359A-4E74-8FC9-17BC82049729}" dt="2025-04-03T18:40:17.142" v="9" actId="255"/>
          <ac:spMkLst>
            <pc:docMk/>
            <pc:sldMk cId="2464802850" sldId="2147376516"/>
            <ac:spMk id="3" creationId="{03E3B2DE-34F9-9C30-BE57-19CB596CD802}"/>
          </ac:spMkLst>
        </pc:spChg>
        <pc:picChg chg="del">
          <ac:chgData name="Matias Munoz" userId="f8427ab4-06b0-4bba-bc4e-ee31b80afe61" providerId="ADAL" clId="{427B9778-359A-4E74-8FC9-17BC82049729}" dt="2025-04-03T20:49:56.812" v="350" actId="478"/>
          <ac:picMkLst>
            <pc:docMk/>
            <pc:sldMk cId="2464802850" sldId="2147376516"/>
            <ac:picMk id="19" creationId="{80AC1794-F881-7372-E0E8-CA59251EDCC2}"/>
          </ac:picMkLst>
        </pc:picChg>
      </pc:sldChg>
      <pc:sldChg chg="modSp mod">
        <pc:chgData name="Matias Munoz" userId="f8427ab4-06b0-4bba-bc4e-ee31b80afe61" providerId="ADAL" clId="{427B9778-359A-4E74-8FC9-17BC82049729}" dt="2025-04-03T18:38:47.332" v="6" actId="20577"/>
        <pc:sldMkLst>
          <pc:docMk/>
          <pc:sldMk cId="377045172" sldId="2147376522"/>
        </pc:sldMkLst>
        <pc:spChg chg="mod">
          <ac:chgData name="Matias Munoz" userId="f8427ab4-06b0-4bba-bc4e-ee31b80afe61" providerId="ADAL" clId="{427B9778-359A-4E74-8FC9-17BC82049729}" dt="2025-04-03T18:38:47.332" v="6" actId="20577"/>
          <ac:spMkLst>
            <pc:docMk/>
            <pc:sldMk cId="377045172" sldId="2147376522"/>
            <ac:spMk id="2" creationId="{3573F8EF-705C-A89F-C305-1ABB61AD1C4E}"/>
          </ac:spMkLst>
        </pc:spChg>
        <pc:spChg chg="mod">
          <ac:chgData name="Matias Munoz" userId="f8427ab4-06b0-4bba-bc4e-ee31b80afe61" providerId="ADAL" clId="{427B9778-359A-4E74-8FC9-17BC82049729}" dt="2025-04-03T18:38:30.494" v="1" actId="20577"/>
          <ac:spMkLst>
            <pc:docMk/>
            <pc:sldMk cId="377045172" sldId="2147376522"/>
            <ac:spMk id="4" creationId="{F082AF83-D732-05CF-2221-B1BCD229823E}"/>
          </ac:spMkLst>
        </pc:spChg>
      </pc:sldChg>
      <pc:sldChg chg="delSp modSp mod">
        <pc:chgData name="Matias Munoz" userId="f8427ab4-06b0-4bba-bc4e-ee31b80afe61" providerId="ADAL" clId="{427B9778-359A-4E74-8FC9-17BC82049729}" dt="2025-04-03T21:13:03.641" v="1496" actId="20577"/>
        <pc:sldMkLst>
          <pc:docMk/>
          <pc:sldMk cId="3470856973" sldId="2147376542"/>
        </pc:sldMkLst>
        <pc:spChg chg="mod">
          <ac:chgData name="Matias Munoz" userId="f8427ab4-06b0-4bba-bc4e-ee31b80afe61" providerId="ADAL" clId="{427B9778-359A-4E74-8FC9-17BC82049729}" dt="2025-04-03T21:13:03.641" v="1496" actId="20577"/>
          <ac:spMkLst>
            <pc:docMk/>
            <pc:sldMk cId="3470856973" sldId="2147376542"/>
            <ac:spMk id="4" creationId="{A7B95178-2895-BBD4-9687-3FD6CD11D910}"/>
          </ac:spMkLst>
        </pc:spChg>
        <pc:spChg chg="mod">
          <ac:chgData name="Matias Munoz" userId="f8427ab4-06b0-4bba-bc4e-ee31b80afe61" providerId="ADAL" clId="{427B9778-359A-4E74-8FC9-17BC82049729}" dt="2025-04-03T18:43:04.489" v="36" actId="20577"/>
          <ac:spMkLst>
            <pc:docMk/>
            <pc:sldMk cId="3470856973" sldId="2147376542"/>
            <ac:spMk id="11" creationId="{669D21C1-202E-01E4-DD80-2B5E57D201BD}"/>
          </ac:spMkLst>
        </pc:spChg>
        <pc:picChg chg="del">
          <ac:chgData name="Matias Munoz" userId="f8427ab4-06b0-4bba-bc4e-ee31b80afe61" providerId="ADAL" clId="{427B9778-359A-4E74-8FC9-17BC82049729}" dt="2025-04-03T20:49:58.424" v="351" actId="478"/>
          <ac:picMkLst>
            <pc:docMk/>
            <pc:sldMk cId="3470856973" sldId="2147376542"/>
            <ac:picMk id="13" creationId="{F0AC7712-C6D9-14B9-A8EE-911433D9D8FA}"/>
          </ac:picMkLst>
        </pc:picChg>
      </pc:sldChg>
      <pc:sldChg chg="addSp delSp modSp mod ord">
        <pc:chgData name="Matias Munoz" userId="f8427ab4-06b0-4bba-bc4e-ee31b80afe61" providerId="ADAL" clId="{427B9778-359A-4E74-8FC9-17BC82049729}" dt="2025-04-03T21:05:36.690" v="1227" actId="1076"/>
        <pc:sldMkLst>
          <pc:docMk/>
          <pc:sldMk cId="1350077165" sldId="2147376543"/>
        </pc:sldMkLst>
        <pc:spChg chg="mod">
          <ac:chgData name="Matias Munoz" userId="f8427ab4-06b0-4bba-bc4e-ee31b80afe61" providerId="ADAL" clId="{427B9778-359A-4E74-8FC9-17BC82049729}" dt="2025-04-03T20:53:53.666" v="848" actId="20577"/>
          <ac:spMkLst>
            <pc:docMk/>
            <pc:sldMk cId="1350077165" sldId="2147376543"/>
            <ac:spMk id="2" creationId="{B01F61BE-CA09-7D90-CE19-B156B07691F9}"/>
          </ac:spMkLst>
        </pc:spChg>
        <pc:spChg chg="del">
          <ac:chgData name="Matias Munoz" userId="f8427ab4-06b0-4bba-bc4e-ee31b80afe61" providerId="ADAL" clId="{427B9778-359A-4E74-8FC9-17BC82049729}" dt="2025-04-03T20:54:53.033" v="859" actId="478"/>
          <ac:spMkLst>
            <pc:docMk/>
            <pc:sldMk cId="1350077165" sldId="2147376543"/>
            <ac:spMk id="5" creationId="{A3B00454-07D5-DDBD-9707-F465F8B99FF5}"/>
          </ac:spMkLst>
        </pc:spChg>
        <pc:spChg chg="mod">
          <ac:chgData name="Matias Munoz" userId="f8427ab4-06b0-4bba-bc4e-ee31b80afe61" providerId="ADAL" clId="{427B9778-359A-4E74-8FC9-17BC82049729}" dt="2025-04-03T21:05:36.690" v="1227" actId="1076"/>
          <ac:spMkLst>
            <pc:docMk/>
            <pc:sldMk cId="1350077165" sldId="2147376543"/>
            <ac:spMk id="7" creationId="{752EBC3E-EAAF-CDCF-F040-2C564B2EE7D4}"/>
          </ac:spMkLst>
        </pc:spChg>
        <pc:spChg chg="add mod">
          <ac:chgData name="Matias Munoz" userId="f8427ab4-06b0-4bba-bc4e-ee31b80afe61" providerId="ADAL" clId="{427B9778-359A-4E74-8FC9-17BC82049729}" dt="2025-04-03T20:58:47.468" v="1043" actId="14100"/>
          <ac:spMkLst>
            <pc:docMk/>
            <pc:sldMk cId="1350077165" sldId="2147376543"/>
            <ac:spMk id="10" creationId="{D98881E3-518A-4EFA-AB4F-4B546B72ED1A}"/>
          </ac:spMkLst>
        </pc:spChg>
        <pc:spChg chg="mod">
          <ac:chgData name="Matias Munoz" userId="f8427ab4-06b0-4bba-bc4e-ee31b80afe61" providerId="ADAL" clId="{427B9778-359A-4E74-8FC9-17BC82049729}" dt="2025-04-03T21:05:33.269" v="1225" actId="20577"/>
          <ac:spMkLst>
            <pc:docMk/>
            <pc:sldMk cId="1350077165" sldId="2147376543"/>
            <ac:spMk id="11" creationId="{A1E18D47-2EB7-0C8F-2AEE-24BEDE342AD9}"/>
          </ac:spMkLst>
        </pc:spChg>
        <pc:picChg chg="add del">
          <ac:chgData name="Matias Munoz" userId="f8427ab4-06b0-4bba-bc4e-ee31b80afe61" providerId="ADAL" clId="{427B9778-359A-4E74-8FC9-17BC82049729}" dt="2025-04-03T20:54:58.252" v="861" actId="478"/>
          <ac:picMkLst>
            <pc:docMk/>
            <pc:sldMk cId="1350077165" sldId="2147376543"/>
            <ac:picMk id="4" creationId="{FC7CB07A-2307-2BE8-3E42-389329BF0018}"/>
          </ac:picMkLst>
        </pc:picChg>
        <pc:picChg chg="add del">
          <ac:chgData name="Matias Munoz" userId="f8427ab4-06b0-4bba-bc4e-ee31b80afe61" providerId="ADAL" clId="{427B9778-359A-4E74-8FC9-17BC82049729}" dt="2025-04-03T20:55:01.666" v="863" actId="478"/>
          <ac:picMkLst>
            <pc:docMk/>
            <pc:sldMk cId="1350077165" sldId="2147376543"/>
            <ac:picMk id="8" creationId="{BB53C1B1-C358-8A99-1FCB-99181C6C85F4}"/>
          </ac:picMkLst>
        </pc:picChg>
        <pc:picChg chg="del">
          <ac:chgData name="Matias Munoz" userId="f8427ab4-06b0-4bba-bc4e-ee31b80afe61" providerId="ADAL" clId="{427B9778-359A-4E74-8FC9-17BC82049729}" dt="2025-04-03T20:49:35.870" v="342" actId="478"/>
          <ac:picMkLst>
            <pc:docMk/>
            <pc:sldMk cId="1350077165" sldId="2147376543"/>
            <ac:picMk id="18" creationId="{EDEE6E1C-2168-AF02-C5A8-252BD3290BBA}"/>
          </ac:picMkLst>
        </pc:picChg>
        <pc:picChg chg="del">
          <ac:chgData name="Matias Munoz" userId="f8427ab4-06b0-4bba-bc4e-ee31b80afe61" providerId="ADAL" clId="{427B9778-359A-4E74-8FC9-17BC82049729}" dt="2025-04-03T20:49:23.056" v="341" actId="478"/>
          <ac:picMkLst>
            <pc:docMk/>
            <pc:sldMk cId="1350077165" sldId="2147376543"/>
            <ac:picMk id="19" creationId="{6727E23A-1152-E03C-FB9E-D8AB6E6DF35C}"/>
          </ac:picMkLst>
        </pc:picChg>
        <pc:picChg chg="del">
          <ac:chgData name="Matias Munoz" userId="f8427ab4-06b0-4bba-bc4e-ee31b80afe61" providerId="ADAL" clId="{427B9778-359A-4E74-8FC9-17BC82049729}" dt="2025-04-03T20:49:21.971" v="340" actId="478"/>
          <ac:picMkLst>
            <pc:docMk/>
            <pc:sldMk cId="1350077165" sldId="2147376543"/>
            <ac:picMk id="20" creationId="{2A24EC93-A21F-5C3C-DA25-DFA4DCEE83A3}"/>
          </ac:picMkLst>
        </pc:picChg>
      </pc:sldChg>
      <pc:sldChg chg="delSp modSp mod">
        <pc:chgData name="Matias Munoz" userId="f8427ab4-06b0-4bba-bc4e-ee31b80afe61" providerId="ADAL" clId="{427B9778-359A-4E74-8FC9-17BC82049729}" dt="2025-04-03T21:15:14.332" v="1531"/>
        <pc:sldMkLst>
          <pc:docMk/>
          <pc:sldMk cId="1776457428" sldId="2147376544"/>
        </pc:sldMkLst>
        <pc:spChg chg="mod">
          <ac:chgData name="Matias Munoz" userId="f8427ab4-06b0-4bba-bc4e-ee31b80afe61" providerId="ADAL" clId="{427B9778-359A-4E74-8FC9-17BC82049729}" dt="2025-04-03T21:11:22.596" v="1433" actId="20577"/>
          <ac:spMkLst>
            <pc:docMk/>
            <pc:sldMk cId="1776457428" sldId="2147376544"/>
            <ac:spMk id="5" creationId="{2552E1EC-B15F-0BE1-AA90-CC21C16CF3BB}"/>
          </ac:spMkLst>
        </pc:spChg>
        <pc:spChg chg="mod">
          <ac:chgData name="Matias Munoz" userId="f8427ab4-06b0-4bba-bc4e-ee31b80afe61" providerId="ADAL" clId="{427B9778-359A-4E74-8FC9-17BC82049729}" dt="2025-04-03T21:15:14.332" v="1531"/>
          <ac:spMkLst>
            <pc:docMk/>
            <pc:sldMk cId="1776457428" sldId="2147376544"/>
            <ac:spMk id="11" creationId="{AC28CC2B-AD21-018A-2AE2-9F4733AD678B}"/>
          </ac:spMkLst>
        </pc:spChg>
        <pc:picChg chg="del">
          <ac:chgData name="Matias Munoz" userId="f8427ab4-06b0-4bba-bc4e-ee31b80afe61" providerId="ADAL" clId="{427B9778-359A-4E74-8FC9-17BC82049729}" dt="2025-04-03T20:49:40.612" v="345" actId="478"/>
          <ac:picMkLst>
            <pc:docMk/>
            <pc:sldMk cId="1776457428" sldId="2147376544"/>
            <ac:picMk id="20" creationId="{F894763E-C6E3-C444-C1CB-A96628872CB2}"/>
          </ac:picMkLst>
        </pc:picChg>
      </pc:sldChg>
      <pc:sldChg chg="delSp modSp del mod">
        <pc:chgData name="Matias Munoz" userId="f8427ab4-06b0-4bba-bc4e-ee31b80afe61" providerId="ADAL" clId="{427B9778-359A-4E74-8FC9-17BC82049729}" dt="2025-04-03T21:58:01.724" v="2396" actId="47"/>
        <pc:sldMkLst>
          <pc:docMk/>
          <pc:sldMk cId="3878071464" sldId="2147376546"/>
        </pc:sldMkLst>
        <pc:spChg chg="mod">
          <ac:chgData name="Matias Munoz" userId="f8427ab4-06b0-4bba-bc4e-ee31b80afe61" providerId="ADAL" clId="{427B9778-359A-4E74-8FC9-17BC82049729}" dt="2025-04-03T21:55:08.890" v="2259" actId="255"/>
          <ac:spMkLst>
            <pc:docMk/>
            <pc:sldMk cId="3878071464" sldId="2147376546"/>
            <ac:spMk id="4" creationId="{CAB68BB2-DF9C-6734-2087-A2ACE781A625}"/>
          </ac:spMkLst>
        </pc:spChg>
        <pc:spChg chg="mod">
          <ac:chgData name="Matias Munoz" userId="f8427ab4-06b0-4bba-bc4e-ee31b80afe61" providerId="ADAL" clId="{427B9778-359A-4E74-8FC9-17BC82049729}" dt="2025-04-03T21:15:18.336" v="1532"/>
          <ac:spMkLst>
            <pc:docMk/>
            <pc:sldMk cId="3878071464" sldId="2147376546"/>
            <ac:spMk id="11" creationId="{3B70E67A-E0B2-90C2-A145-3B9AAD57E80C}"/>
          </ac:spMkLst>
        </pc:spChg>
        <pc:picChg chg="del">
          <ac:chgData name="Matias Munoz" userId="f8427ab4-06b0-4bba-bc4e-ee31b80afe61" providerId="ADAL" clId="{427B9778-359A-4E74-8FC9-17BC82049729}" dt="2025-04-03T20:49:43.975" v="346" actId="478"/>
          <ac:picMkLst>
            <pc:docMk/>
            <pc:sldMk cId="3878071464" sldId="2147376546"/>
            <ac:picMk id="17" creationId="{A34B3DF8-E694-E99B-6613-6C41FAF0B0DB}"/>
          </ac:picMkLst>
        </pc:picChg>
      </pc:sldChg>
      <pc:sldChg chg="del ord">
        <pc:chgData name="Matias Munoz" userId="f8427ab4-06b0-4bba-bc4e-ee31b80afe61" providerId="ADAL" clId="{427B9778-359A-4E74-8FC9-17BC82049729}" dt="2025-04-03T21:13:23.457" v="1497" actId="47"/>
        <pc:sldMkLst>
          <pc:docMk/>
          <pc:sldMk cId="1045979090" sldId="2147376551"/>
        </pc:sldMkLst>
      </pc:sldChg>
      <pc:sldChg chg="addSp delSp modSp add mod">
        <pc:chgData name="Matias Munoz" userId="f8427ab4-06b0-4bba-bc4e-ee31b80afe61" providerId="ADAL" clId="{427B9778-359A-4E74-8FC9-17BC82049729}" dt="2025-04-03T21:22:18.487" v="1735" actId="14100"/>
        <pc:sldMkLst>
          <pc:docMk/>
          <pc:sldMk cId="2986900939" sldId="2147376552"/>
        </pc:sldMkLst>
        <pc:spChg chg="mod">
          <ac:chgData name="Matias Munoz" userId="f8427ab4-06b0-4bba-bc4e-ee31b80afe61" providerId="ADAL" clId="{427B9778-359A-4E74-8FC9-17BC82049729}" dt="2025-04-03T21:14:47.428" v="1528" actId="20577"/>
          <ac:spMkLst>
            <pc:docMk/>
            <pc:sldMk cId="2986900939" sldId="2147376552"/>
            <ac:spMk id="2" creationId="{167F115A-EB2A-C276-CD11-4DB3DD53199C}"/>
          </ac:spMkLst>
        </pc:spChg>
        <pc:spChg chg="mod">
          <ac:chgData name="Matias Munoz" userId="f8427ab4-06b0-4bba-bc4e-ee31b80afe61" providerId="ADAL" clId="{427B9778-359A-4E74-8FC9-17BC82049729}" dt="2025-04-03T21:22:18.487" v="1735" actId="14100"/>
          <ac:spMkLst>
            <pc:docMk/>
            <pc:sldMk cId="2986900939" sldId="2147376552"/>
            <ac:spMk id="4" creationId="{06587E49-FA8A-F87A-D755-D4F901B9424A}"/>
          </ac:spMkLst>
        </pc:spChg>
        <pc:spChg chg="add del">
          <ac:chgData name="Matias Munoz" userId="f8427ab4-06b0-4bba-bc4e-ee31b80afe61" providerId="ADAL" clId="{427B9778-359A-4E74-8FC9-17BC82049729}" dt="2025-04-03T21:15:48.238" v="1540" actId="478"/>
          <ac:spMkLst>
            <pc:docMk/>
            <pc:sldMk cId="2986900939" sldId="2147376552"/>
            <ac:spMk id="16" creationId="{F5B46AD1-CBB6-7C09-2AE5-E427760EF6AF}"/>
          </ac:spMkLst>
        </pc:spChg>
        <pc:picChg chg="del">
          <ac:chgData name="Matias Munoz" userId="f8427ab4-06b0-4bba-bc4e-ee31b80afe61" providerId="ADAL" clId="{427B9778-359A-4E74-8FC9-17BC82049729}" dt="2025-04-03T21:16:34.379" v="1552" actId="478"/>
          <ac:picMkLst>
            <pc:docMk/>
            <pc:sldMk cId="2986900939" sldId="2147376552"/>
            <ac:picMk id="6" creationId="{C19515F1-A609-A5C5-C138-C6885AB41FBC}"/>
          </ac:picMkLst>
        </pc:picChg>
        <pc:picChg chg="del">
          <ac:chgData name="Matias Munoz" userId="f8427ab4-06b0-4bba-bc4e-ee31b80afe61" providerId="ADAL" clId="{427B9778-359A-4E74-8FC9-17BC82049729}" dt="2025-04-03T21:15:35.840" v="1533" actId="478"/>
          <ac:picMkLst>
            <pc:docMk/>
            <pc:sldMk cId="2986900939" sldId="2147376552"/>
            <ac:picMk id="8" creationId="{21FD0EBB-7082-2E7A-EB94-05B6562E1099}"/>
          </ac:picMkLst>
        </pc:picChg>
        <pc:picChg chg="add del">
          <ac:chgData name="Matias Munoz" userId="f8427ab4-06b0-4bba-bc4e-ee31b80afe61" providerId="ADAL" clId="{427B9778-359A-4E74-8FC9-17BC82049729}" dt="2025-04-03T21:16:35.536" v="1553" actId="478"/>
          <ac:picMkLst>
            <pc:docMk/>
            <pc:sldMk cId="2986900939" sldId="2147376552"/>
            <ac:picMk id="12" creationId="{C2688D7E-B8B8-C60F-3834-8E696CE0F74E}"/>
          </ac:picMkLst>
        </pc:picChg>
        <pc:picChg chg="del">
          <ac:chgData name="Matias Munoz" userId="f8427ab4-06b0-4bba-bc4e-ee31b80afe61" providerId="ADAL" clId="{427B9778-359A-4E74-8FC9-17BC82049729}" dt="2025-04-03T21:16:37.081" v="1554" actId="478"/>
          <ac:picMkLst>
            <pc:docMk/>
            <pc:sldMk cId="2986900939" sldId="2147376552"/>
            <ac:picMk id="17" creationId="{0E8E2951-A561-EEBC-AA02-6ED95F4A5F9D}"/>
          </ac:picMkLst>
        </pc:picChg>
        <pc:picChg chg="add del">
          <ac:chgData name="Matias Munoz" userId="f8427ab4-06b0-4bba-bc4e-ee31b80afe61" providerId="ADAL" clId="{427B9778-359A-4E74-8FC9-17BC82049729}" dt="2025-04-03T21:15:52.407" v="1541" actId="478"/>
          <ac:picMkLst>
            <pc:docMk/>
            <pc:sldMk cId="2986900939" sldId="2147376552"/>
            <ac:picMk id="20" creationId="{395A7B2F-D716-EBDA-1966-8D072D92C8CD}"/>
          </ac:picMkLst>
        </pc:picChg>
      </pc:sldChg>
      <pc:sldChg chg="add del">
        <pc:chgData name="Matias Munoz" userId="f8427ab4-06b0-4bba-bc4e-ee31b80afe61" providerId="ADAL" clId="{427B9778-359A-4E74-8FC9-17BC82049729}" dt="2025-04-03T21:14:25.861" v="1500" actId="2696"/>
        <pc:sldMkLst>
          <pc:docMk/>
          <pc:sldMk cId="3675823592" sldId="2147376552"/>
        </pc:sldMkLst>
      </pc:sldChg>
      <pc:sldChg chg="delSp modSp add mod">
        <pc:chgData name="Matias Munoz" userId="f8427ab4-06b0-4bba-bc4e-ee31b80afe61" providerId="ADAL" clId="{427B9778-359A-4E74-8FC9-17BC82049729}" dt="2025-04-03T21:24:22.409" v="1750" actId="478"/>
        <pc:sldMkLst>
          <pc:docMk/>
          <pc:sldMk cId="1289838398" sldId="2147376553"/>
        </pc:sldMkLst>
        <pc:spChg chg="mod">
          <ac:chgData name="Matias Munoz" userId="f8427ab4-06b0-4bba-bc4e-ee31b80afe61" providerId="ADAL" clId="{427B9778-359A-4E74-8FC9-17BC82049729}" dt="2025-04-03T21:15:08.749" v="1530"/>
          <ac:spMkLst>
            <pc:docMk/>
            <pc:sldMk cId="1289838398" sldId="2147376553"/>
            <ac:spMk id="2" creationId="{F05DB96A-2907-C017-381E-99D897D47C14}"/>
          </ac:spMkLst>
        </pc:spChg>
        <pc:picChg chg="del">
          <ac:chgData name="Matias Munoz" userId="f8427ab4-06b0-4bba-bc4e-ee31b80afe61" providerId="ADAL" clId="{427B9778-359A-4E74-8FC9-17BC82049729}" dt="2025-04-03T21:24:22.409" v="1750" actId="478"/>
          <ac:picMkLst>
            <pc:docMk/>
            <pc:sldMk cId="1289838398" sldId="2147376553"/>
            <ac:picMk id="15" creationId="{4DC6FD08-1EDA-5F0D-8153-6B7FFEF8655F}"/>
          </ac:picMkLst>
        </pc:picChg>
      </pc:sldChg>
      <pc:sldChg chg="del">
        <pc:chgData name="Matias Munoz" userId="f8427ab4-06b0-4bba-bc4e-ee31b80afe61" providerId="ADAL" clId="{427B9778-359A-4E74-8FC9-17BC82049729}" dt="2025-04-03T21:14:25.861" v="1500" actId="2696"/>
        <pc:sldMkLst>
          <pc:docMk/>
          <pc:sldMk cId="3757906891" sldId="2147376553"/>
        </pc:sldMkLst>
      </pc:sldChg>
      <pc:sldChg chg="del">
        <pc:chgData name="Matias Munoz" userId="f8427ab4-06b0-4bba-bc4e-ee31b80afe61" providerId="ADAL" clId="{427B9778-359A-4E74-8FC9-17BC82049729}" dt="2025-04-03T21:31:55.550" v="1751" actId="47"/>
        <pc:sldMkLst>
          <pc:docMk/>
          <pc:sldMk cId="2789571800" sldId="2147376554"/>
        </pc:sldMkLst>
      </pc:sldChg>
      <pc:sldChg chg="del">
        <pc:chgData name="Matias Munoz" userId="f8427ab4-06b0-4bba-bc4e-ee31b80afe61" providerId="ADAL" clId="{427B9778-359A-4E74-8FC9-17BC82049729}" dt="2025-04-03T21:14:25.861" v="1500" actId="2696"/>
        <pc:sldMkLst>
          <pc:docMk/>
          <pc:sldMk cId="1494582470" sldId="2147376555"/>
        </pc:sldMkLst>
      </pc:sldChg>
      <pc:sldChg chg="delSp modSp add mod">
        <pc:chgData name="Matias Munoz" userId="f8427ab4-06b0-4bba-bc4e-ee31b80afe61" providerId="ADAL" clId="{427B9778-359A-4E74-8FC9-17BC82049729}" dt="2025-04-03T21:23:56.308" v="1749" actId="478"/>
        <pc:sldMkLst>
          <pc:docMk/>
          <pc:sldMk cId="1697965953" sldId="2147376555"/>
        </pc:sldMkLst>
        <pc:spChg chg="mod">
          <ac:chgData name="Matias Munoz" userId="f8427ab4-06b0-4bba-bc4e-ee31b80afe61" providerId="ADAL" clId="{427B9778-359A-4E74-8FC9-17BC82049729}" dt="2025-04-03T21:15:03.425" v="1529"/>
          <ac:spMkLst>
            <pc:docMk/>
            <pc:sldMk cId="1697965953" sldId="2147376555"/>
            <ac:spMk id="2" creationId="{029B7A2C-8D52-B7D2-E6AD-1A954ADCA975}"/>
          </ac:spMkLst>
        </pc:spChg>
        <pc:spChg chg="mod">
          <ac:chgData name="Matias Munoz" userId="f8427ab4-06b0-4bba-bc4e-ee31b80afe61" providerId="ADAL" clId="{427B9778-359A-4E74-8FC9-17BC82049729}" dt="2025-04-03T21:23:29.299" v="1748" actId="20577"/>
          <ac:spMkLst>
            <pc:docMk/>
            <pc:sldMk cId="1697965953" sldId="2147376555"/>
            <ac:spMk id="3" creationId="{9E83639F-D13F-4411-CDCE-A34C233FFC82}"/>
          </ac:spMkLst>
        </pc:spChg>
        <pc:picChg chg="del">
          <ac:chgData name="Matias Munoz" userId="f8427ab4-06b0-4bba-bc4e-ee31b80afe61" providerId="ADAL" clId="{427B9778-359A-4E74-8FC9-17BC82049729}" dt="2025-04-03T21:23:56.308" v="1749" actId="478"/>
          <ac:picMkLst>
            <pc:docMk/>
            <pc:sldMk cId="1697965953" sldId="2147376555"/>
            <ac:picMk id="15" creationId="{5F9399FB-3A92-4F08-6805-427901D2F01C}"/>
          </ac:picMkLst>
        </pc:picChg>
      </pc:sldChg>
      <pc:sldChg chg="del">
        <pc:chgData name="Matias Munoz" userId="f8427ab4-06b0-4bba-bc4e-ee31b80afe61" providerId="ADAL" clId="{427B9778-359A-4E74-8FC9-17BC82049729}" dt="2025-04-03T21:31:58.471" v="1752" actId="47"/>
        <pc:sldMkLst>
          <pc:docMk/>
          <pc:sldMk cId="2467079891" sldId="2147376556"/>
        </pc:sldMkLst>
      </pc:sldChg>
      <pc:sldChg chg="del">
        <pc:chgData name="Matias Munoz" userId="f8427ab4-06b0-4bba-bc4e-ee31b80afe61" providerId="ADAL" clId="{427B9778-359A-4E74-8FC9-17BC82049729}" dt="2025-04-03T21:32:03.012" v="1753" actId="47"/>
        <pc:sldMkLst>
          <pc:docMk/>
          <pc:sldMk cId="3733085313" sldId="2147376557"/>
        </pc:sldMkLst>
      </pc:sldChg>
      <pc:sldChg chg="del">
        <pc:chgData name="Matias Munoz" userId="f8427ab4-06b0-4bba-bc4e-ee31b80afe61" providerId="ADAL" clId="{427B9778-359A-4E74-8FC9-17BC82049729}" dt="2025-04-03T21:32:30.985" v="1756" actId="47"/>
        <pc:sldMkLst>
          <pc:docMk/>
          <pc:sldMk cId="571651569" sldId="2147376558"/>
        </pc:sldMkLst>
      </pc:sldChg>
      <pc:sldChg chg="del">
        <pc:chgData name="Matias Munoz" userId="f8427ab4-06b0-4bba-bc4e-ee31b80afe61" providerId="ADAL" clId="{427B9778-359A-4E74-8FC9-17BC82049729}" dt="2025-04-03T21:32:08.140" v="1754" actId="47"/>
        <pc:sldMkLst>
          <pc:docMk/>
          <pc:sldMk cId="2549118327" sldId="2147376559"/>
        </pc:sldMkLst>
      </pc:sldChg>
      <pc:sldChg chg="del">
        <pc:chgData name="Matias Munoz" userId="f8427ab4-06b0-4bba-bc4e-ee31b80afe61" providerId="ADAL" clId="{427B9778-359A-4E74-8FC9-17BC82049729}" dt="2025-04-03T21:32:12.125" v="1755" actId="47"/>
        <pc:sldMkLst>
          <pc:docMk/>
          <pc:sldMk cId="1124079055" sldId="2147376561"/>
        </pc:sldMkLst>
      </pc:sldChg>
      <pc:sldChg chg="delSp del mod">
        <pc:chgData name="Matias Munoz" userId="f8427ab4-06b0-4bba-bc4e-ee31b80afe61" providerId="ADAL" clId="{427B9778-359A-4E74-8FC9-17BC82049729}" dt="2025-04-03T21:03:52.732" v="1152" actId="47"/>
        <pc:sldMkLst>
          <pc:docMk/>
          <pc:sldMk cId="3758974525" sldId="2147376568"/>
        </pc:sldMkLst>
        <pc:picChg chg="del">
          <ac:chgData name="Matias Munoz" userId="f8427ab4-06b0-4bba-bc4e-ee31b80afe61" providerId="ADAL" clId="{427B9778-359A-4E74-8FC9-17BC82049729}" dt="2025-04-03T20:49:46.135" v="347" actId="478"/>
          <ac:picMkLst>
            <pc:docMk/>
            <pc:sldMk cId="3758974525" sldId="2147376568"/>
            <ac:picMk id="18" creationId="{715E3E26-9271-9FEE-AB5E-0C0C7CECEB74}"/>
          </ac:picMkLst>
        </pc:picChg>
      </pc:sldChg>
      <pc:sldChg chg="del">
        <pc:chgData name="Matias Munoz" userId="f8427ab4-06b0-4bba-bc4e-ee31b80afe61" providerId="ADAL" clId="{427B9778-359A-4E74-8FC9-17BC82049729}" dt="2025-04-03T21:32:34.931" v="1757" actId="47"/>
        <pc:sldMkLst>
          <pc:docMk/>
          <pc:sldMk cId="1826665478" sldId="2147376571"/>
        </pc:sldMkLst>
      </pc:sldChg>
      <pc:sldChg chg="del">
        <pc:chgData name="Matias Munoz" userId="f8427ab4-06b0-4bba-bc4e-ee31b80afe61" providerId="ADAL" clId="{427B9778-359A-4E74-8FC9-17BC82049729}" dt="2025-04-03T21:32:41.185" v="1761" actId="47"/>
        <pc:sldMkLst>
          <pc:docMk/>
          <pc:sldMk cId="2829362445" sldId="2147376572"/>
        </pc:sldMkLst>
      </pc:sldChg>
      <pc:sldChg chg="del">
        <pc:chgData name="Matias Munoz" userId="f8427ab4-06b0-4bba-bc4e-ee31b80afe61" providerId="ADAL" clId="{427B9778-359A-4E74-8FC9-17BC82049729}" dt="2025-04-03T21:33:13.684" v="1762" actId="47"/>
        <pc:sldMkLst>
          <pc:docMk/>
          <pc:sldMk cId="394465469" sldId="2147376573"/>
        </pc:sldMkLst>
      </pc:sldChg>
      <pc:sldChg chg="add">
        <pc:chgData name="Matias Munoz" userId="f8427ab4-06b0-4bba-bc4e-ee31b80afe61" providerId="ADAL" clId="{427B9778-359A-4E74-8FC9-17BC82049729}" dt="2025-04-03T20:46:54.332" v="337"/>
        <pc:sldMkLst>
          <pc:docMk/>
          <pc:sldMk cId="440227841" sldId="2147376574"/>
        </pc:sldMkLst>
      </pc:sldChg>
      <pc:sldChg chg="delSp del mod">
        <pc:chgData name="Matias Munoz" userId="f8427ab4-06b0-4bba-bc4e-ee31b80afe61" providerId="ADAL" clId="{427B9778-359A-4E74-8FC9-17BC82049729}" dt="2025-04-03T21:03:54.012" v="1153" actId="47"/>
        <pc:sldMkLst>
          <pc:docMk/>
          <pc:sldMk cId="1675016547" sldId="2147376575"/>
        </pc:sldMkLst>
        <pc:picChg chg="del">
          <ac:chgData name="Matias Munoz" userId="f8427ab4-06b0-4bba-bc4e-ee31b80afe61" providerId="ADAL" clId="{427B9778-359A-4E74-8FC9-17BC82049729}" dt="2025-04-03T20:49:47.767" v="348" actId="478"/>
          <ac:picMkLst>
            <pc:docMk/>
            <pc:sldMk cId="1675016547" sldId="2147376575"/>
            <ac:picMk id="18" creationId="{C8F8A4C9-825F-A089-9382-87B4C90D9E28}"/>
          </ac:picMkLst>
        </pc:picChg>
      </pc:sldChg>
      <pc:sldChg chg="delSp del mod">
        <pc:chgData name="Matias Munoz" userId="f8427ab4-06b0-4bba-bc4e-ee31b80afe61" providerId="ADAL" clId="{427B9778-359A-4E74-8FC9-17BC82049729}" dt="2025-04-03T21:03:57.225" v="1154" actId="47"/>
        <pc:sldMkLst>
          <pc:docMk/>
          <pc:sldMk cId="835485685" sldId="2147376576"/>
        </pc:sldMkLst>
        <pc:picChg chg="del">
          <ac:chgData name="Matias Munoz" userId="f8427ab4-06b0-4bba-bc4e-ee31b80afe61" providerId="ADAL" clId="{427B9778-359A-4E74-8FC9-17BC82049729}" dt="2025-04-03T20:49:49.241" v="349" actId="478"/>
          <ac:picMkLst>
            <pc:docMk/>
            <pc:sldMk cId="835485685" sldId="2147376576"/>
            <ac:picMk id="18" creationId="{D1BF538A-2B81-F64E-0926-490CA28F54A8}"/>
          </ac:picMkLst>
        </pc:picChg>
      </pc:sldChg>
      <pc:sldChg chg="del">
        <pc:chgData name="Matias Munoz" userId="f8427ab4-06b0-4bba-bc4e-ee31b80afe61" providerId="ADAL" clId="{427B9778-359A-4E74-8FC9-17BC82049729}" dt="2025-04-03T21:32:36.108" v="1758" actId="47"/>
        <pc:sldMkLst>
          <pc:docMk/>
          <pc:sldMk cId="3552906037" sldId="2147376577"/>
        </pc:sldMkLst>
      </pc:sldChg>
      <pc:sldChg chg="del">
        <pc:chgData name="Matias Munoz" userId="f8427ab4-06b0-4bba-bc4e-ee31b80afe61" providerId="ADAL" clId="{427B9778-359A-4E74-8FC9-17BC82049729}" dt="2025-04-03T21:32:37.204" v="1759" actId="47"/>
        <pc:sldMkLst>
          <pc:docMk/>
          <pc:sldMk cId="397838821" sldId="2147376578"/>
        </pc:sldMkLst>
      </pc:sldChg>
      <pc:sldChg chg="del">
        <pc:chgData name="Matias Munoz" userId="f8427ab4-06b0-4bba-bc4e-ee31b80afe61" providerId="ADAL" clId="{427B9778-359A-4E74-8FC9-17BC82049729}" dt="2025-04-03T21:32:39.088" v="1760" actId="47"/>
        <pc:sldMkLst>
          <pc:docMk/>
          <pc:sldMk cId="2707665193" sldId="2147376579"/>
        </pc:sldMkLst>
      </pc:sldChg>
      <pc:sldChg chg="add del">
        <pc:chgData name="Matias Munoz" userId="f8427ab4-06b0-4bba-bc4e-ee31b80afe61" providerId="ADAL" clId="{427B9778-359A-4E74-8FC9-17BC82049729}" dt="2025-04-03T21:33:27.808" v="1763" actId="47"/>
        <pc:sldMkLst>
          <pc:docMk/>
          <pc:sldMk cId="2952491940" sldId="2147376580"/>
        </pc:sldMkLst>
      </pc:sldChg>
      <pc:sldChg chg="add del">
        <pc:chgData name="Matias Munoz" userId="f8427ab4-06b0-4bba-bc4e-ee31b80afe61" providerId="ADAL" clId="{427B9778-359A-4E74-8FC9-17BC82049729}" dt="2025-04-03T21:33:29.819" v="1764" actId="47"/>
        <pc:sldMkLst>
          <pc:docMk/>
          <pc:sldMk cId="2736282509" sldId="2147376581"/>
        </pc:sldMkLst>
      </pc:sldChg>
      <pc:sldChg chg="modSp add mod ord">
        <pc:chgData name="Matias Munoz" userId="f8427ab4-06b0-4bba-bc4e-ee31b80afe61" providerId="ADAL" clId="{427B9778-359A-4E74-8FC9-17BC82049729}" dt="2025-04-03T21:57:36.025" v="2395" actId="20577"/>
        <pc:sldMkLst>
          <pc:docMk/>
          <pc:sldMk cId="262939763" sldId="2147376582"/>
        </pc:sldMkLst>
        <pc:spChg chg="mod">
          <ac:chgData name="Matias Munoz" userId="f8427ab4-06b0-4bba-bc4e-ee31b80afe61" providerId="ADAL" clId="{427B9778-359A-4E74-8FC9-17BC82049729}" dt="2025-04-03T21:34:09.783" v="1795" actId="20577"/>
          <ac:spMkLst>
            <pc:docMk/>
            <pc:sldMk cId="262939763" sldId="2147376582"/>
            <ac:spMk id="4" creationId="{A7B95178-2895-BBD4-9687-3FD6CD11D910}"/>
          </ac:spMkLst>
        </pc:spChg>
        <pc:spChg chg="mod">
          <ac:chgData name="Matias Munoz" userId="f8427ab4-06b0-4bba-bc4e-ee31b80afe61" providerId="ADAL" clId="{427B9778-359A-4E74-8FC9-17BC82049729}" dt="2025-04-03T21:57:36.025" v="2395" actId="20577"/>
          <ac:spMkLst>
            <pc:docMk/>
            <pc:sldMk cId="262939763" sldId="2147376582"/>
            <ac:spMk id="11" creationId="{669D21C1-202E-01E4-DD80-2B5E57D201BD}"/>
          </ac:spMkLst>
        </pc:spChg>
      </pc:sldChg>
      <pc:sldChg chg="add del">
        <pc:chgData name="Matias Munoz" userId="f8427ab4-06b0-4bba-bc4e-ee31b80afe61" providerId="ADAL" clId="{427B9778-359A-4E74-8FC9-17BC82049729}" dt="2025-04-03T21:34:22.687" v="1796" actId="47"/>
        <pc:sldMkLst>
          <pc:docMk/>
          <pc:sldMk cId="187178978" sldId="2147376583"/>
        </pc:sldMkLst>
      </pc:sldChg>
      <pc:sldChg chg="add del">
        <pc:chgData name="Matias Munoz" userId="f8427ab4-06b0-4bba-bc4e-ee31b80afe61" providerId="ADAL" clId="{427B9778-359A-4E74-8FC9-17BC82049729}" dt="2025-04-03T21:34:29.730" v="1797" actId="47"/>
        <pc:sldMkLst>
          <pc:docMk/>
          <pc:sldMk cId="2697350524" sldId="2147376584"/>
        </pc:sldMkLst>
      </pc:sldChg>
      <pc:sldChg chg="add">
        <pc:chgData name="Matias Munoz" userId="f8427ab4-06b0-4bba-bc4e-ee31b80afe61" providerId="ADAL" clId="{427B9778-359A-4E74-8FC9-17BC82049729}" dt="2025-04-03T20:46:54.332" v="337"/>
        <pc:sldMkLst>
          <pc:docMk/>
          <pc:sldMk cId="4035231306" sldId="2147376585"/>
        </pc:sldMkLst>
      </pc:sldChg>
      <pc:sldChg chg="add">
        <pc:chgData name="Matias Munoz" userId="f8427ab4-06b0-4bba-bc4e-ee31b80afe61" providerId="ADAL" clId="{427B9778-359A-4E74-8FC9-17BC82049729}" dt="2025-04-03T20:46:54.332" v="337"/>
        <pc:sldMkLst>
          <pc:docMk/>
          <pc:sldMk cId="2720124054" sldId="2147376586"/>
        </pc:sldMkLst>
      </pc:sldChg>
      <pc:sldChg chg="add">
        <pc:chgData name="Matias Munoz" userId="f8427ab4-06b0-4bba-bc4e-ee31b80afe61" providerId="ADAL" clId="{427B9778-359A-4E74-8FC9-17BC82049729}" dt="2025-04-03T20:46:54.332" v="337"/>
        <pc:sldMkLst>
          <pc:docMk/>
          <pc:sldMk cId="1069095791" sldId="2147376587"/>
        </pc:sldMkLst>
      </pc:sldChg>
      <pc:sldChg chg="add">
        <pc:chgData name="Matias Munoz" userId="f8427ab4-06b0-4bba-bc4e-ee31b80afe61" providerId="ADAL" clId="{427B9778-359A-4E74-8FC9-17BC82049729}" dt="2025-04-03T20:46:54.332" v="337"/>
        <pc:sldMkLst>
          <pc:docMk/>
          <pc:sldMk cId="4176128373" sldId="2147376588"/>
        </pc:sldMkLst>
      </pc:sldChg>
      <pc:sldChg chg="add">
        <pc:chgData name="Matias Munoz" userId="f8427ab4-06b0-4bba-bc4e-ee31b80afe61" providerId="ADAL" clId="{427B9778-359A-4E74-8FC9-17BC82049729}" dt="2025-04-03T20:46:54.332" v="337"/>
        <pc:sldMkLst>
          <pc:docMk/>
          <pc:sldMk cId="2546200788" sldId="2147376589"/>
        </pc:sldMkLst>
      </pc:sldChg>
      <pc:sldChg chg="add">
        <pc:chgData name="Matias Munoz" userId="f8427ab4-06b0-4bba-bc4e-ee31b80afe61" providerId="ADAL" clId="{427B9778-359A-4E74-8FC9-17BC82049729}" dt="2025-04-03T20:46:54.332" v="337"/>
        <pc:sldMkLst>
          <pc:docMk/>
          <pc:sldMk cId="1240379177" sldId="2147376590"/>
        </pc:sldMkLst>
      </pc:sldChg>
      <pc:sldChg chg="add">
        <pc:chgData name="Matias Munoz" userId="f8427ab4-06b0-4bba-bc4e-ee31b80afe61" providerId="ADAL" clId="{427B9778-359A-4E74-8FC9-17BC82049729}" dt="2025-04-03T20:46:54.332" v="337"/>
        <pc:sldMkLst>
          <pc:docMk/>
          <pc:sldMk cId="2797026465" sldId="2147376591"/>
        </pc:sldMkLst>
      </pc:sldChg>
      <pc:sldChg chg="modSp add mod ord">
        <pc:chgData name="Matias Munoz" userId="f8427ab4-06b0-4bba-bc4e-ee31b80afe61" providerId="ADAL" clId="{427B9778-359A-4E74-8FC9-17BC82049729}" dt="2025-04-03T22:00:05.811" v="2420"/>
        <pc:sldMkLst>
          <pc:docMk/>
          <pc:sldMk cId="4196800332" sldId="2147376592"/>
        </pc:sldMkLst>
        <pc:picChg chg="mod">
          <ac:chgData name="Matias Munoz" userId="f8427ab4-06b0-4bba-bc4e-ee31b80afe61" providerId="ADAL" clId="{427B9778-359A-4E74-8FC9-17BC82049729}" dt="2025-04-03T21:46:19.732" v="1920" actId="1076"/>
          <ac:picMkLst>
            <pc:docMk/>
            <pc:sldMk cId="4196800332" sldId="2147376592"/>
            <ac:picMk id="5" creationId="{4973189A-405A-45DA-3CE4-F9B4F6C35CBF}"/>
          </ac:picMkLst>
        </pc:picChg>
      </pc:sldChg>
      <pc:sldChg chg="add">
        <pc:chgData name="Matias Munoz" userId="f8427ab4-06b0-4bba-bc4e-ee31b80afe61" providerId="ADAL" clId="{427B9778-359A-4E74-8FC9-17BC82049729}" dt="2025-04-03T20:46:54.332" v="337"/>
        <pc:sldMkLst>
          <pc:docMk/>
          <pc:sldMk cId="1304085375" sldId="2147376593"/>
        </pc:sldMkLst>
      </pc:sldChg>
      <pc:sldChg chg="add">
        <pc:chgData name="Matias Munoz" userId="f8427ab4-06b0-4bba-bc4e-ee31b80afe61" providerId="ADAL" clId="{427B9778-359A-4E74-8FC9-17BC82049729}" dt="2025-04-03T20:46:54.332" v="337"/>
        <pc:sldMkLst>
          <pc:docMk/>
          <pc:sldMk cId="2647940959" sldId="2147376594"/>
        </pc:sldMkLst>
      </pc:sldChg>
      <pc:sldChg chg="addSp delSp modSp add mod">
        <pc:chgData name="Matias Munoz" userId="f8427ab4-06b0-4bba-bc4e-ee31b80afe61" providerId="ADAL" clId="{427B9778-359A-4E74-8FC9-17BC82049729}" dt="2025-04-04T16:51:54.147" v="5354" actId="20577"/>
        <pc:sldMkLst>
          <pc:docMk/>
          <pc:sldMk cId="399659026" sldId="2147376595"/>
        </pc:sldMkLst>
        <pc:spChg chg="mod">
          <ac:chgData name="Matias Munoz" userId="f8427ab4-06b0-4bba-bc4e-ee31b80afe61" providerId="ADAL" clId="{427B9778-359A-4E74-8FC9-17BC82049729}" dt="2025-04-04T16:51:54.147" v="5354" actId="20577"/>
          <ac:spMkLst>
            <pc:docMk/>
            <pc:sldMk cId="399659026" sldId="2147376595"/>
            <ac:spMk id="3" creationId="{9A6CFFFA-BDC9-AF2A-E770-005280899067}"/>
          </ac:spMkLst>
        </pc:spChg>
        <pc:spChg chg="mod">
          <ac:chgData name="Matias Munoz" userId="f8427ab4-06b0-4bba-bc4e-ee31b80afe61" providerId="ADAL" clId="{427B9778-359A-4E74-8FC9-17BC82049729}" dt="2025-04-03T21:44:14.154" v="1849" actId="20577"/>
          <ac:spMkLst>
            <pc:docMk/>
            <pc:sldMk cId="399659026" sldId="2147376595"/>
            <ac:spMk id="11" creationId="{7A069A35-C4AF-9818-BBCE-907F9512B8E9}"/>
          </ac:spMkLst>
        </pc:spChg>
        <pc:picChg chg="add mod">
          <ac:chgData name="Matias Munoz" userId="f8427ab4-06b0-4bba-bc4e-ee31b80afe61" providerId="ADAL" clId="{427B9778-359A-4E74-8FC9-17BC82049729}" dt="2025-04-03T21:48:34.325" v="2011" actId="1076"/>
          <ac:picMkLst>
            <pc:docMk/>
            <pc:sldMk cId="399659026" sldId="2147376595"/>
            <ac:picMk id="2" creationId="{9986A2ED-B874-11C2-D64B-F19C312F03C9}"/>
          </ac:picMkLst>
        </pc:picChg>
        <pc:picChg chg="add mod">
          <ac:chgData name="Matias Munoz" userId="f8427ab4-06b0-4bba-bc4e-ee31b80afe61" providerId="ADAL" clId="{427B9778-359A-4E74-8FC9-17BC82049729}" dt="2025-04-03T21:48:38.369" v="2012" actId="1076"/>
          <ac:picMkLst>
            <pc:docMk/>
            <pc:sldMk cId="399659026" sldId="2147376595"/>
            <ac:picMk id="5" creationId="{545E22AA-EF86-EF09-7188-CEB8063C8C99}"/>
          </ac:picMkLst>
        </pc:picChg>
        <pc:picChg chg="del">
          <ac:chgData name="Matias Munoz" userId="f8427ab4-06b0-4bba-bc4e-ee31b80afe61" providerId="ADAL" clId="{427B9778-359A-4E74-8FC9-17BC82049729}" dt="2025-04-03T21:44:38.161" v="1850" actId="478"/>
          <ac:picMkLst>
            <pc:docMk/>
            <pc:sldMk cId="399659026" sldId="2147376595"/>
            <ac:picMk id="8" creationId="{223204E1-C302-2CE5-0C62-8B86CF3B1C81}"/>
          </ac:picMkLst>
        </pc:picChg>
        <pc:picChg chg="del">
          <ac:chgData name="Matias Munoz" userId="f8427ab4-06b0-4bba-bc4e-ee31b80afe61" providerId="ADAL" clId="{427B9778-359A-4E74-8FC9-17BC82049729}" dt="2025-04-03T21:44:50.764" v="1853" actId="478"/>
          <ac:picMkLst>
            <pc:docMk/>
            <pc:sldMk cId="399659026" sldId="2147376595"/>
            <ac:picMk id="10" creationId="{1EB51720-ACE8-3934-682F-9F1556B070AB}"/>
          </ac:picMkLst>
        </pc:picChg>
        <pc:picChg chg="del">
          <ac:chgData name="Matias Munoz" userId="f8427ab4-06b0-4bba-bc4e-ee31b80afe61" providerId="ADAL" clId="{427B9778-359A-4E74-8FC9-17BC82049729}" dt="2025-04-03T21:44:58.937" v="1856" actId="478"/>
          <ac:picMkLst>
            <pc:docMk/>
            <pc:sldMk cId="399659026" sldId="2147376595"/>
            <ac:picMk id="13" creationId="{9DDC4B81-CB06-10F1-6576-8BF6554660B1}"/>
          </ac:picMkLst>
        </pc:picChg>
      </pc:sldChg>
      <pc:sldChg chg="add ord">
        <pc:chgData name="Matias Munoz" userId="f8427ab4-06b0-4bba-bc4e-ee31b80afe61" providerId="ADAL" clId="{427B9778-359A-4E74-8FC9-17BC82049729}" dt="2025-04-03T22:00:01.582" v="2418"/>
        <pc:sldMkLst>
          <pc:docMk/>
          <pc:sldMk cId="895888813" sldId="2147376596"/>
        </pc:sldMkLst>
      </pc:sldChg>
      <pc:sldChg chg="add ord">
        <pc:chgData name="Matias Munoz" userId="f8427ab4-06b0-4bba-bc4e-ee31b80afe61" providerId="ADAL" clId="{427B9778-359A-4E74-8FC9-17BC82049729}" dt="2025-04-03T22:00:01.582" v="2418"/>
        <pc:sldMkLst>
          <pc:docMk/>
          <pc:sldMk cId="884128421" sldId="2147376597"/>
        </pc:sldMkLst>
      </pc:sldChg>
      <pc:sldChg chg="addSp delSp modSp add mod">
        <pc:chgData name="Matias Munoz" userId="f8427ab4-06b0-4bba-bc4e-ee31b80afe61" providerId="ADAL" clId="{427B9778-359A-4E74-8FC9-17BC82049729}" dt="2025-04-03T21:58:32.003" v="2414" actId="14100"/>
        <pc:sldMkLst>
          <pc:docMk/>
          <pc:sldMk cId="65072261" sldId="2147376598"/>
        </pc:sldMkLst>
        <pc:spChg chg="add mod">
          <ac:chgData name="Matias Munoz" userId="f8427ab4-06b0-4bba-bc4e-ee31b80afe61" providerId="ADAL" clId="{427B9778-359A-4E74-8FC9-17BC82049729}" dt="2025-04-03T21:55:48.587" v="2267" actId="1076"/>
          <ac:spMkLst>
            <pc:docMk/>
            <pc:sldMk cId="65072261" sldId="2147376598"/>
            <ac:spMk id="2" creationId="{5FFAC244-3E62-9F0F-4E72-5F0B028D2394}"/>
          </ac:spMkLst>
        </pc:spChg>
        <pc:spChg chg="mod">
          <ac:chgData name="Matias Munoz" userId="f8427ab4-06b0-4bba-bc4e-ee31b80afe61" providerId="ADAL" clId="{427B9778-359A-4E74-8FC9-17BC82049729}" dt="2025-04-03T21:58:22.504" v="2412" actId="1037"/>
          <ac:spMkLst>
            <pc:docMk/>
            <pc:sldMk cId="65072261" sldId="2147376598"/>
            <ac:spMk id="3" creationId="{578B18BF-8DBA-17A8-11C1-722AA5900CA1}"/>
          </ac:spMkLst>
        </pc:spChg>
        <pc:spChg chg="mod">
          <ac:chgData name="Matias Munoz" userId="f8427ab4-06b0-4bba-bc4e-ee31b80afe61" providerId="ADAL" clId="{427B9778-359A-4E74-8FC9-17BC82049729}" dt="2025-04-03T21:56:29.729" v="2356" actId="1037"/>
          <ac:spMkLst>
            <pc:docMk/>
            <pc:sldMk cId="65072261" sldId="2147376598"/>
            <ac:spMk id="4" creationId="{CAB68BB2-DF9C-6734-2087-A2ACE781A625}"/>
          </ac:spMkLst>
        </pc:spChg>
        <pc:spChg chg="mod">
          <ac:chgData name="Matias Munoz" userId="f8427ab4-06b0-4bba-bc4e-ee31b80afe61" providerId="ADAL" clId="{427B9778-359A-4E74-8FC9-17BC82049729}" dt="2025-04-03T21:56:42.424" v="2368" actId="14100"/>
          <ac:spMkLst>
            <pc:docMk/>
            <pc:sldMk cId="65072261" sldId="2147376598"/>
            <ac:spMk id="12" creationId="{C4500DF1-4CF2-1EAD-EB9D-3CBC4213EE23}"/>
          </ac:spMkLst>
        </pc:spChg>
        <pc:picChg chg="del">
          <ac:chgData name="Matias Munoz" userId="f8427ab4-06b0-4bba-bc4e-ee31b80afe61" providerId="ADAL" clId="{427B9778-359A-4E74-8FC9-17BC82049729}" dt="2025-04-03T21:54:47.422" v="2256" actId="478"/>
          <ac:picMkLst>
            <pc:docMk/>
            <pc:sldMk cId="65072261" sldId="2147376598"/>
            <ac:picMk id="7" creationId="{4F23F4FC-949C-F195-B8B0-0AF7E5D4E292}"/>
          </ac:picMkLst>
        </pc:picChg>
        <pc:picChg chg="mod">
          <ac:chgData name="Matias Munoz" userId="f8427ab4-06b0-4bba-bc4e-ee31b80afe61" providerId="ADAL" clId="{427B9778-359A-4E74-8FC9-17BC82049729}" dt="2025-04-03T21:58:32.003" v="2414" actId="14100"/>
          <ac:picMkLst>
            <pc:docMk/>
            <pc:sldMk cId="65072261" sldId="2147376598"/>
            <ac:picMk id="18" creationId="{89615BD0-ADFA-BDA4-7CBA-F1525D7BA4C3}"/>
          </ac:picMkLst>
        </pc:picChg>
      </pc:sldChg>
      <pc:sldChg chg="add del">
        <pc:chgData name="Matias Munoz" userId="f8427ab4-06b0-4bba-bc4e-ee31b80afe61" providerId="ADAL" clId="{427B9778-359A-4E74-8FC9-17BC82049729}" dt="2025-04-03T21:53:04.993" v="2254" actId="2696"/>
        <pc:sldMkLst>
          <pc:docMk/>
          <pc:sldMk cId="2798998991" sldId="2147376598"/>
        </pc:sldMkLst>
      </pc:sldChg>
      <pc:sldChg chg="add">
        <pc:chgData name="Matias Munoz" userId="f8427ab4-06b0-4bba-bc4e-ee31b80afe61" providerId="ADAL" clId="{427B9778-359A-4E74-8FC9-17BC82049729}" dt="2025-04-03T21:53:16.641" v="2255"/>
        <pc:sldMkLst>
          <pc:docMk/>
          <pc:sldMk cId="464410086" sldId="2147376599"/>
        </pc:sldMkLst>
      </pc:sldChg>
      <pc:sldChg chg="add del">
        <pc:chgData name="Matias Munoz" userId="f8427ab4-06b0-4bba-bc4e-ee31b80afe61" providerId="ADAL" clId="{427B9778-359A-4E74-8FC9-17BC82049729}" dt="2025-04-03T21:53:04.993" v="2254" actId="2696"/>
        <pc:sldMkLst>
          <pc:docMk/>
          <pc:sldMk cId="1389697729" sldId="2147376599"/>
        </pc:sldMkLst>
      </pc:sldChg>
      <pc:sldChg chg="delSp modSp add mod ord">
        <pc:chgData name="Matias Munoz" userId="f8427ab4-06b0-4bba-bc4e-ee31b80afe61" providerId="ADAL" clId="{427B9778-359A-4E74-8FC9-17BC82049729}" dt="2025-04-03T21:05:49.443" v="1228"/>
        <pc:sldMkLst>
          <pc:docMk/>
          <pc:sldMk cId="3130617468" sldId="2147376600"/>
        </pc:sldMkLst>
        <pc:spChg chg="mod">
          <ac:chgData name="Matias Munoz" userId="f8427ab4-06b0-4bba-bc4e-ee31b80afe61" providerId="ADAL" clId="{427B9778-359A-4E74-8FC9-17BC82049729}" dt="2025-04-03T21:03:12.721" v="1150" actId="6549"/>
          <ac:spMkLst>
            <pc:docMk/>
            <pc:sldMk cId="3130617468" sldId="2147376600"/>
            <ac:spMk id="5" creationId="{0EC3ADDD-3E3A-9A99-DF54-FF82DCA0F813}"/>
          </ac:spMkLst>
        </pc:spChg>
        <pc:spChg chg="mod">
          <ac:chgData name="Matias Munoz" userId="f8427ab4-06b0-4bba-bc4e-ee31b80afe61" providerId="ADAL" clId="{427B9778-359A-4E74-8FC9-17BC82049729}" dt="2025-04-03T21:05:49.443" v="1228"/>
          <ac:spMkLst>
            <pc:docMk/>
            <pc:sldMk cId="3130617468" sldId="2147376600"/>
            <ac:spMk id="11" creationId="{1783B701-F142-6E8A-8D27-BB04A750D798}"/>
          </ac:spMkLst>
        </pc:spChg>
        <pc:picChg chg="del">
          <ac:chgData name="Matias Munoz" userId="f8427ab4-06b0-4bba-bc4e-ee31b80afe61" providerId="ADAL" clId="{427B9778-359A-4E74-8FC9-17BC82049729}" dt="2025-04-03T20:49:37.708" v="343" actId="478"/>
          <ac:picMkLst>
            <pc:docMk/>
            <pc:sldMk cId="3130617468" sldId="2147376600"/>
            <ac:picMk id="18" creationId="{27E2FDCA-9EB9-3C06-2ECC-CA43ADFD4A7D}"/>
          </ac:picMkLst>
        </pc:picChg>
      </pc:sldChg>
      <pc:sldChg chg="delSp add del mod">
        <pc:chgData name="Matias Munoz" userId="f8427ab4-06b0-4bba-bc4e-ee31b80afe61" providerId="ADAL" clId="{427B9778-359A-4E74-8FC9-17BC82049729}" dt="2025-04-03T21:03:29.446" v="1151" actId="47"/>
        <pc:sldMkLst>
          <pc:docMk/>
          <pc:sldMk cId="720904732" sldId="2147376601"/>
        </pc:sldMkLst>
        <pc:picChg chg="del">
          <ac:chgData name="Matias Munoz" userId="f8427ab4-06b0-4bba-bc4e-ee31b80afe61" providerId="ADAL" clId="{427B9778-359A-4E74-8FC9-17BC82049729}" dt="2025-04-03T20:49:39.237" v="344" actId="478"/>
          <ac:picMkLst>
            <pc:docMk/>
            <pc:sldMk cId="720904732" sldId="2147376601"/>
            <ac:picMk id="18" creationId="{5077B267-DF3B-9680-45EE-850DE91111E0}"/>
          </ac:picMkLst>
        </pc:picChg>
      </pc:sldChg>
      <pc:sldChg chg="modSp add mod">
        <pc:chgData name="Matias Munoz" userId="f8427ab4-06b0-4bba-bc4e-ee31b80afe61" providerId="ADAL" clId="{427B9778-359A-4E74-8FC9-17BC82049729}" dt="2025-04-03T21:09:10.238" v="1426" actId="20577"/>
        <pc:sldMkLst>
          <pc:docMk/>
          <pc:sldMk cId="1744724167" sldId="2147376602"/>
        </pc:sldMkLst>
        <pc:spChg chg="mod">
          <ac:chgData name="Matias Munoz" userId="f8427ab4-06b0-4bba-bc4e-ee31b80afe61" providerId="ADAL" clId="{427B9778-359A-4E74-8FC9-17BC82049729}" dt="2025-04-03T21:09:10.238" v="1426" actId="20577"/>
          <ac:spMkLst>
            <pc:docMk/>
            <pc:sldMk cId="1744724167" sldId="2147376602"/>
            <ac:spMk id="7" creationId="{5E06D78F-1FED-0084-2650-3CF588CAFA3B}"/>
          </ac:spMkLst>
        </pc:spChg>
      </pc:sldChg>
      <pc:sldChg chg="modSp add mod ord">
        <pc:chgData name="Matias Munoz" userId="f8427ab4-06b0-4bba-bc4e-ee31b80afe61" providerId="ADAL" clId="{427B9778-359A-4E74-8FC9-17BC82049729}" dt="2025-04-03T21:10:26.217" v="1430"/>
        <pc:sldMkLst>
          <pc:docMk/>
          <pc:sldMk cId="1088084447" sldId="2147376603"/>
        </pc:sldMkLst>
        <pc:spChg chg="mod">
          <ac:chgData name="Matias Munoz" userId="f8427ab4-06b0-4bba-bc4e-ee31b80afe61" providerId="ADAL" clId="{427B9778-359A-4E74-8FC9-17BC82049729}" dt="2025-04-03T21:06:55.552" v="1330" actId="20577"/>
          <ac:spMkLst>
            <pc:docMk/>
            <pc:sldMk cId="1088084447" sldId="2147376603"/>
            <ac:spMk id="7" creationId="{1BC1DBDC-2A63-7A97-E970-B4D351199ED5}"/>
          </ac:spMkLst>
        </pc:spChg>
      </pc:sldChg>
      <pc:sldChg chg="addSp modSp add mod ord">
        <pc:chgData name="Matias Munoz" userId="f8427ab4-06b0-4bba-bc4e-ee31b80afe61" providerId="ADAL" clId="{427B9778-359A-4E74-8FC9-17BC82049729}" dt="2025-04-03T22:06:58.200" v="2879"/>
        <pc:sldMkLst>
          <pc:docMk/>
          <pc:sldMk cId="1964957953" sldId="2147376604"/>
        </pc:sldMkLst>
        <pc:spChg chg="add mod">
          <ac:chgData name="Matias Munoz" userId="f8427ab4-06b0-4bba-bc4e-ee31b80afe61" providerId="ADAL" clId="{427B9778-359A-4E74-8FC9-17BC82049729}" dt="2025-04-03T22:06:58.200" v="2879"/>
          <ac:spMkLst>
            <pc:docMk/>
            <pc:sldMk cId="1964957953" sldId="2147376604"/>
            <ac:spMk id="2" creationId="{216D6A04-E3A3-FEBA-1191-58CE1874C20E}"/>
          </ac:spMkLst>
        </pc:spChg>
        <pc:spChg chg="mod">
          <ac:chgData name="Matias Munoz" userId="f8427ab4-06b0-4bba-bc4e-ee31b80afe61" providerId="ADAL" clId="{427B9778-359A-4E74-8FC9-17BC82049729}" dt="2025-04-03T21:07:24.054" v="1345" actId="20577"/>
          <ac:spMkLst>
            <pc:docMk/>
            <pc:sldMk cId="1964957953" sldId="2147376604"/>
            <ac:spMk id="7" creationId="{307A7376-C31C-5298-9903-EB0CD38CF450}"/>
          </ac:spMkLst>
        </pc:spChg>
      </pc:sldChg>
      <pc:sldChg chg="modSp add mod ord">
        <pc:chgData name="Matias Munoz" userId="f8427ab4-06b0-4bba-bc4e-ee31b80afe61" providerId="ADAL" clId="{427B9778-359A-4E74-8FC9-17BC82049729}" dt="2025-04-03T21:10:26.217" v="1430"/>
        <pc:sldMkLst>
          <pc:docMk/>
          <pc:sldMk cId="2063773801" sldId="2147376605"/>
        </pc:sldMkLst>
        <pc:spChg chg="mod">
          <ac:chgData name="Matias Munoz" userId="f8427ab4-06b0-4bba-bc4e-ee31b80afe61" providerId="ADAL" clId="{427B9778-359A-4E74-8FC9-17BC82049729}" dt="2025-04-03T21:08:03.383" v="1364"/>
          <ac:spMkLst>
            <pc:docMk/>
            <pc:sldMk cId="2063773801" sldId="2147376605"/>
            <ac:spMk id="7" creationId="{D583C5DC-64F2-DED8-A1FF-81A9556B56FE}"/>
          </ac:spMkLst>
        </pc:spChg>
      </pc:sldChg>
      <pc:sldChg chg="modSp add mod ord">
        <pc:chgData name="Matias Munoz" userId="f8427ab4-06b0-4bba-bc4e-ee31b80afe61" providerId="ADAL" clId="{427B9778-359A-4E74-8FC9-17BC82049729}" dt="2025-04-03T21:10:26.217" v="1430"/>
        <pc:sldMkLst>
          <pc:docMk/>
          <pc:sldMk cId="4287131612" sldId="2147376606"/>
        </pc:sldMkLst>
        <pc:spChg chg="mod">
          <ac:chgData name="Matias Munoz" userId="f8427ab4-06b0-4bba-bc4e-ee31b80afe61" providerId="ADAL" clId="{427B9778-359A-4E74-8FC9-17BC82049729}" dt="2025-04-03T21:08:20.433" v="1373" actId="20577"/>
          <ac:spMkLst>
            <pc:docMk/>
            <pc:sldMk cId="4287131612" sldId="2147376606"/>
            <ac:spMk id="7" creationId="{C3B25D27-90CC-101F-E06E-1202BDA5182F}"/>
          </ac:spMkLst>
        </pc:spChg>
      </pc:sldChg>
      <pc:sldChg chg="add ord">
        <pc:chgData name="Matias Munoz" userId="f8427ab4-06b0-4bba-bc4e-ee31b80afe61" providerId="ADAL" clId="{427B9778-359A-4E74-8FC9-17BC82049729}" dt="2025-04-03T21:09:27.561" v="1428"/>
        <pc:sldMkLst>
          <pc:docMk/>
          <pc:sldMk cId="713130089" sldId="2147376607"/>
        </pc:sldMkLst>
      </pc:sldChg>
      <pc:sldChg chg="addSp delSp modSp add mod">
        <pc:chgData name="Matias Munoz" userId="f8427ab4-06b0-4bba-bc4e-ee31b80afe61" providerId="ADAL" clId="{427B9778-359A-4E74-8FC9-17BC82049729}" dt="2025-04-03T22:07:52.822" v="2949" actId="478"/>
        <pc:sldMkLst>
          <pc:docMk/>
          <pc:sldMk cId="2405170665" sldId="2147376608"/>
        </pc:sldMkLst>
        <pc:spChg chg="add del mod">
          <ac:chgData name="Matias Munoz" userId="f8427ab4-06b0-4bba-bc4e-ee31b80afe61" providerId="ADAL" clId="{427B9778-359A-4E74-8FC9-17BC82049729}" dt="2025-04-03T22:07:52.822" v="2949" actId="478"/>
          <ac:spMkLst>
            <pc:docMk/>
            <pc:sldMk cId="2405170665" sldId="2147376608"/>
            <ac:spMk id="2" creationId="{A0AA04CE-2A2E-6B92-C1E6-CDCACC5FB3CE}"/>
          </ac:spMkLst>
        </pc:spChg>
        <pc:spChg chg="mod">
          <ac:chgData name="Matias Munoz" userId="f8427ab4-06b0-4bba-bc4e-ee31b80afe61" providerId="ADAL" clId="{427B9778-359A-4E74-8FC9-17BC82049729}" dt="2025-04-03T22:04:17.489" v="2627" actId="20577"/>
          <ac:spMkLst>
            <pc:docMk/>
            <pc:sldMk cId="2405170665" sldId="2147376608"/>
            <ac:spMk id="3" creationId="{E561E77E-EF17-530E-B5D4-945A2159568D}"/>
          </ac:spMkLst>
        </pc:spChg>
      </pc:sldChg>
      <pc:sldChg chg="addSp delSp modSp add mod">
        <pc:chgData name="Matias Munoz" userId="f8427ab4-06b0-4bba-bc4e-ee31b80afe61" providerId="ADAL" clId="{427B9778-359A-4E74-8FC9-17BC82049729}" dt="2025-04-03T22:20:14.207" v="3759" actId="20577"/>
        <pc:sldMkLst>
          <pc:docMk/>
          <pc:sldMk cId="2806526643" sldId="2147376609"/>
        </pc:sldMkLst>
        <pc:spChg chg="add del mod">
          <ac:chgData name="Matias Munoz" userId="f8427ab4-06b0-4bba-bc4e-ee31b80afe61" providerId="ADAL" clId="{427B9778-359A-4E74-8FC9-17BC82049729}" dt="2025-04-03T22:07:05.528" v="2880" actId="478"/>
          <ac:spMkLst>
            <pc:docMk/>
            <pc:sldMk cId="2806526643" sldId="2147376609"/>
            <ac:spMk id="2" creationId="{6A78394E-2748-4E3E-7C41-E548CFFCF16F}"/>
          </ac:spMkLst>
        </pc:spChg>
        <pc:spChg chg="mod">
          <ac:chgData name="Matias Munoz" userId="f8427ab4-06b0-4bba-bc4e-ee31b80afe61" providerId="ADAL" clId="{427B9778-359A-4E74-8FC9-17BC82049729}" dt="2025-04-03T22:20:14.207" v="3759" actId="20577"/>
          <ac:spMkLst>
            <pc:docMk/>
            <pc:sldMk cId="2806526643" sldId="2147376609"/>
            <ac:spMk id="4" creationId="{65C3346E-5069-F290-D820-09146DBF855F}"/>
          </ac:spMkLst>
        </pc:spChg>
        <pc:spChg chg="add mod">
          <ac:chgData name="Matias Munoz" userId="f8427ab4-06b0-4bba-bc4e-ee31b80afe61" providerId="ADAL" clId="{427B9778-359A-4E74-8FC9-17BC82049729}" dt="2025-04-03T22:08:47.696" v="2976"/>
          <ac:spMkLst>
            <pc:docMk/>
            <pc:sldMk cId="2806526643" sldId="2147376609"/>
            <ac:spMk id="5" creationId="{3396F303-E7F3-7B4D-E2CA-89468714DB9F}"/>
          </ac:spMkLst>
        </pc:spChg>
        <pc:spChg chg="mod">
          <ac:chgData name="Matias Munoz" userId="f8427ab4-06b0-4bba-bc4e-ee31b80afe61" providerId="ADAL" clId="{427B9778-359A-4E74-8FC9-17BC82049729}" dt="2025-04-03T22:08:14.404" v="2975" actId="6549"/>
          <ac:spMkLst>
            <pc:docMk/>
            <pc:sldMk cId="2806526643" sldId="2147376609"/>
            <ac:spMk id="11" creationId="{A97EC122-4FAE-753D-585F-5ADCB6111C0A}"/>
          </ac:spMkLst>
        </pc:spChg>
      </pc:sldChg>
      <pc:sldChg chg="addSp delSp modSp add mod ord">
        <pc:chgData name="Matias Munoz" userId="f8427ab4-06b0-4bba-bc4e-ee31b80afe61" providerId="ADAL" clId="{427B9778-359A-4E74-8FC9-17BC82049729}" dt="2025-04-03T22:30:04.414" v="4773" actId="20577"/>
        <pc:sldMkLst>
          <pc:docMk/>
          <pc:sldMk cId="1243825950" sldId="2147376610"/>
        </pc:sldMkLst>
        <pc:spChg chg="mod">
          <ac:chgData name="Matias Munoz" userId="f8427ab4-06b0-4bba-bc4e-ee31b80afe61" providerId="ADAL" clId="{427B9778-359A-4E74-8FC9-17BC82049729}" dt="2025-04-03T22:21:59.870" v="3907" actId="20577"/>
          <ac:spMkLst>
            <pc:docMk/>
            <pc:sldMk cId="1243825950" sldId="2147376610"/>
            <ac:spMk id="2" creationId="{1A8D2B61-B2D4-2047-6296-219BD6EC38FB}"/>
          </ac:spMkLst>
        </pc:spChg>
        <pc:spChg chg="del mod">
          <ac:chgData name="Matias Munoz" userId="f8427ab4-06b0-4bba-bc4e-ee31b80afe61" providerId="ADAL" clId="{427B9778-359A-4E74-8FC9-17BC82049729}" dt="2025-04-03T22:10:11.032" v="3019" actId="478"/>
          <ac:spMkLst>
            <pc:docMk/>
            <pc:sldMk cId="1243825950" sldId="2147376610"/>
            <ac:spMk id="3" creationId="{D3FAE8A5-F328-D17D-EB8E-FABD4D71B375}"/>
          </ac:spMkLst>
        </pc:spChg>
        <pc:spChg chg="mod">
          <ac:chgData name="Matias Munoz" userId="f8427ab4-06b0-4bba-bc4e-ee31b80afe61" providerId="ADAL" clId="{427B9778-359A-4E74-8FC9-17BC82049729}" dt="2025-04-03T22:21:49.258" v="3894" actId="20577"/>
          <ac:spMkLst>
            <pc:docMk/>
            <pc:sldMk cId="1243825950" sldId="2147376610"/>
            <ac:spMk id="4" creationId="{5C5A0C16-EDE1-D6AF-205D-523B1E00BF7C}"/>
          </ac:spMkLst>
        </pc:spChg>
        <pc:spChg chg="add mod">
          <ac:chgData name="Matias Munoz" userId="f8427ab4-06b0-4bba-bc4e-ee31b80afe61" providerId="ADAL" clId="{427B9778-359A-4E74-8FC9-17BC82049729}" dt="2025-04-03T22:09:22.642" v="2981"/>
          <ac:spMkLst>
            <pc:docMk/>
            <pc:sldMk cId="1243825950" sldId="2147376610"/>
            <ac:spMk id="6" creationId="{23851190-E3F2-F197-8789-5FD21C3F5A48}"/>
          </ac:spMkLst>
        </pc:spChg>
        <pc:spChg chg="add mod">
          <ac:chgData name="Matias Munoz" userId="f8427ab4-06b0-4bba-bc4e-ee31b80afe61" providerId="ADAL" clId="{427B9778-359A-4E74-8FC9-17BC82049729}" dt="2025-04-03T22:30:04.414" v="4773" actId="20577"/>
          <ac:spMkLst>
            <pc:docMk/>
            <pc:sldMk cId="1243825950" sldId="2147376610"/>
            <ac:spMk id="7" creationId="{C3840D33-4D23-6ECB-A5D5-1158FF530ECC}"/>
          </ac:spMkLst>
        </pc:spChg>
        <pc:spChg chg="add mod">
          <ac:chgData name="Matias Munoz" userId="f8427ab4-06b0-4bba-bc4e-ee31b80afe61" providerId="ADAL" clId="{427B9778-359A-4E74-8FC9-17BC82049729}" dt="2025-04-03T22:26:32.950" v="4299" actId="6549"/>
          <ac:spMkLst>
            <pc:docMk/>
            <pc:sldMk cId="1243825950" sldId="2147376610"/>
            <ac:spMk id="9" creationId="{1462F6DC-12A8-323B-F33C-70EDD45F7E83}"/>
          </ac:spMkLst>
        </pc:spChg>
        <pc:spChg chg="del">
          <ac:chgData name="Matias Munoz" userId="f8427ab4-06b0-4bba-bc4e-ee31b80afe61" providerId="ADAL" clId="{427B9778-359A-4E74-8FC9-17BC82049729}" dt="2025-04-03T22:09:21.826" v="2980" actId="478"/>
          <ac:spMkLst>
            <pc:docMk/>
            <pc:sldMk cId="1243825950" sldId="2147376610"/>
            <ac:spMk id="11" creationId="{B2C7D81E-4CA9-848D-A6AA-6F666C9B1879}"/>
          </ac:spMkLst>
        </pc:spChg>
        <pc:spChg chg="del mod">
          <ac:chgData name="Matias Munoz" userId="f8427ab4-06b0-4bba-bc4e-ee31b80afe61" providerId="ADAL" clId="{427B9778-359A-4E74-8FC9-17BC82049729}" dt="2025-04-03T22:19:44.883" v="3698" actId="478"/>
          <ac:spMkLst>
            <pc:docMk/>
            <pc:sldMk cId="1243825950" sldId="2147376610"/>
            <ac:spMk id="12" creationId="{0A3AF130-AEC6-0B7F-6E13-12CC236181C8}"/>
          </ac:spMkLst>
        </pc:spChg>
        <pc:picChg chg="del">
          <ac:chgData name="Matias Munoz" userId="f8427ab4-06b0-4bba-bc4e-ee31b80afe61" providerId="ADAL" clId="{427B9778-359A-4E74-8FC9-17BC82049729}" dt="2025-04-03T22:09:26.138" v="2982" actId="478"/>
          <ac:picMkLst>
            <pc:docMk/>
            <pc:sldMk cId="1243825950" sldId="2147376610"/>
            <ac:picMk id="18" creationId="{4F9B9C01-0A0E-1F4F-9219-B7ACA21107BB}"/>
          </ac:picMkLst>
        </pc:picChg>
      </pc:sldChg>
      <pc:sldChg chg="addSp delSp modSp add mod">
        <pc:chgData name="Matias Munoz" userId="f8427ab4-06b0-4bba-bc4e-ee31b80afe61" providerId="ADAL" clId="{427B9778-359A-4E74-8FC9-17BC82049729}" dt="2025-04-04T12:31:53.646" v="5344"/>
        <pc:sldMkLst>
          <pc:docMk/>
          <pc:sldMk cId="3780739763" sldId="2147376611"/>
        </pc:sldMkLst>
        <pc:spChg chg="del mod">
          <ac:chgData name="Matias Munoz" userId="f8427ab4-06b0-4bba-bc4e-ee31b80afe61" providerId="ADAL" clId="{427B9778-359A-4E74-8FC9-17BC82049729}" dt="2025-04-04T01:24:02.201" v="5070" actId="478"/>
          <ac:spMkLst>
            <pc:docMk/>
            <pc:sldMk cId="3780739763" sldId="2147376611"/>
            <ac:spMk id="2" creationId="{51A95B43-E6CC-CD5C-87A1-5B61452A60A8}"/>
          </ac:spMkLst>
        </pc:spChg>
        <pc:spChg chg="add mod">
          <ac:chgData name="Matias Munoz" userId="f8427ab4-06b0-4bba-bc4e-ee31b80afe61" providerId="ADAL" clId="{427B9778-359A-4E74-8FC9-17BC82049729}" dt="2025-04-04T01:29:50.066" v="5205" actId="6549"/>
          <ac:spMkLst>
            <pc:docMk/>
            <pc:sldMk cId="3780739763" sldId="2147376611"/>
            <ac:spMk id="3" creationId="{9D644C3C-0C9B-BB8D-0DC8-DE46657664E1}"/>
          </ac:spMkLst>
        </pc:spChg>
        <pc:spChg chg="mod">
          <ac:chgData name="Matias Munoz" userId="f8427ab4-06b0-4bba-bc4e-ee31b80afe61" providerId="ADAL" clId="{427B9778-359A-4E74-8FC9-17BC82049729}" dt="2025-04-04T01:28:48.843" v="5161" actId="20577"/>
          <ac:spMkLst>
            <pc:docMk/>
            <pc:sldMk cId="3780739763" sldId="2147376611"/>
            <ac:spMk id="4" creationId="{7E13A0E0-AA59-F49D-25D9-376E8FA1FFC5}"/>
          </ac:spMkLst>
        </pc:spChg>
        <pc:spChg chg="mod">
          <ac:chgData name="Matias Munoz" userId="f8427ab4-06b0-4bba-bc4e-ee31b80afe61" providerId="ADAL" clId="{427B9778-359A-4E74-8FC9-17BC82049729}" dt="2025-04-04T01:33:02.079" v="5273" actId="20577"/>
          <ac:spMkLst>
            <pc:docMk/>
            <pc:sldMk cId="3780739763" sldId="2147376611"/>
            <ac:spMk id="6" creationId="{CFAAEB48-9F81-2E54-AB36-09E6C59674AC}"/>
          </ac:spMkLst>
        </pc:spChg>
        <pc:spChg chg="mod">
          <ac:chgData name="Matias Munoz" userId="f8427ab4-06b0-4bba-bc4e-ee31b80afe61" providerId="ADAL" clId="{427B9778-359A-4E74-8FC9-17BC82049729}" dt="2025-04-04T12:31:53.646" v="5344"/>
          <ac:spMkLst>
            <pc:docMk/>
            <pc:sldMk cId="3780739763" sldId="2147376611"/>
            <ac:spMk id="7" creationId="{891341ED-E432-398C-7548-795725E770E5}"/>
          </ac:spMkLst>
        </pc:spChg>
        <pc:spChg chg="del">
          <ac:chgData name="Matias Munoz" userId="f8427ab4-06b0-4bba-bc4e-ee31b80afe61" providerId="ADAL" clId="{427B9778-359A-4E74-8FC9-17BC82049729}" dt="2025-04-04T01:31:37.335" v="5240" actId="478"/>
          <ac:spMkLst>
            <pc:docMk/>
            <pc:sldMk cId="3780739763" sldId="2147376611"/>
            <ac:spMk id="9" creationId="{AA248940-F038-2AA5-7ADA-60F11314B853}"/>
          </ac:spMkLst>
        </pc:spChg>
      </pc:sldChg>
      <pc:sldChg chg="add del">
        <pc:chgData name="Matias Munoz" userId="f8427ab4-06b0-4bba-bc4e-ee31b80afe61" providerId="ADAL" clId="{427B9778-359A-4E74-8FC9-17BC82049729}" dt="2025-04-04T01:31:50.196" v="5242" actId="47"/>
        <pc:sldMkLst>
          <pc:docMk/>
          <pc:sldMk cId="626237635" sldId="2147376612"/>
        </pc:sldMkLst>
      </pc:sldChg>
      <pc:sldChg chg="add del">
        <pc:chgData name="Matias Munoz" userId="f8427ab4-06b0-4bba-bc4e-ee31b80afe61" providerId="ADAL" clId="{427B9778-359A-4E74-8FC9-17BC82049729}" dt="2025-04-04T01:32:17.226" v="5245" actId="47"/>
        <pc:sldMkLst>
          <pc:docMk/>
          <pc:sldMk cId="4014040730" sldId="2147376613"/>
        </pc:sldMkLst>
      </pc:sldChg>
      <pc:sldChg chg="delSp modSp add mod">
        <pc:chgData name="Matias Munoz" userId="f8427ab4-06b0-4bba-bc4e-ee31b80afe61" providerId="ADAL" clId="{427B9778-359A-4E74-8FC9-17BC82049729}" dt="2025-04-04T20:43:50.971" v="5392" actId="20577"/>
        <pc:sldMkLst>
          <pc:docMk/>
          <pc:sldMk cId="3200585793" sldId="2147376614"/>
        </pc:sldMkLst>
        <pc:spChg chg="del">
          <ac:chgData name="Matias Munoz" userId="f8427ab4-06b0-4bba-bc4e-ee31b80afe61" providerId="ADAL" clId="{427B9778-359A-4E74-8FC9-17BC82049729}" dt="2025-04-04T20:42:25.641" v="5359" actId="478"/>
          <ac:spMkLst>
            <pc:docMk/>
            <pc:sldMk cId="3200585793" sldId="2147376614"/>
            <ac:spMk id="3" creationId="{E9EA8FDE-22B9-099E-87F9-3982FE14C568}"/>
          </ac:spMkLst>
        </pc:spChg>
        <pc:spChg chg="mod">
          <ac:chgData name="Matias Munoz" userId="f8427ab4-06b0-4bba-bc4e-ee31b80afe61" providerId="ADAL" clId="{427B9778-359A-4E74-8FC9-17BC82049729}" dt="2025-04-04T20:43:50.971" v="5392" actId="20577"/>
          <ac:spMkLst>
            <pc:docMk/>
            <pc:sldMk cId="3200585793" sldId="2147376614"/>
            <ac:spMk id="4" creationId="{C104350E-6DF9-AB46-784D-B1E958B9F4AC}"/>
          </ac:spMkLst>
        </pc:spChg>
        <pc:spChg chg="mod">
          <ac:chgData name="Matias Munoz" userId="f8427ab4-06b0-4bba-bc4e-ee31b80afe61" providerId="ADAL" clId="{427B9778-359A-4E74-8FC9-17BC82049729}" dt="2025-04-04T01:32:51.099" v="5259" actId="20577"/>
          <ac:spMkLst>
            <pc:docMk/>
            <pc:sldMk cId="3200585793" sldId="2147376614"/>
            <ac:spMk id="6" creationId="{9E6730FB-CF63-809E-A887-7CFF3911FB52}"/>
          </ac:spMkLst>
        </pc:spChg>
        <pc:spChg chg="mod">
          <ac:chgData name="Matias Munoz" userId="f8427ab4-06b0-4bba-bc4e-ee31b80afe61" providerId="ADAL" clId="{427B9778-359A-4E74-8FC9-17BC82049729}" dt="2025-04-04T12:31:09.328" v="5341"/>
          <ac:spMkLst>
            <pc:docMk/>
            <pc:sldMk cId="3200585793" sldId="2147376614"/>
            <ac:spMk id="7" creationId="{8A33ED8A-1D6B-D767-39D7-B5465102B7D4}"/>
          </ac:spMkLst>
        </pc:spChg>
      </pc:sldChg>
      <pc:sldChg chg="addSp delSp modSp add mod">
        <pc:chgData name="Matias Munoz" userId="f8427ab4-06b0-4bba-bc4e-ee31b80afe61" providerId="ADAL" clId="{427B9778-359A-4E74-8FC9-17BC82049729}" dt="2025-04-04T21:28:03.441" v="5441" actId="20577"/>
        <pc:sldMkLst>
          <pc:docMk/>
          <pc:sldMk cId="2229975140" sldId="2147376615"/>
        </pc:sldMkLst>
        <pc:spChg chg="del">
          <ac:chgData name="Matias Munoz" userId="f8427ab4-06b0-4bba-bc4e-ee31b80afe61" providerId="ADAL" clId="{427B9778-359A-4E74-8FC9-17BC82049729}" dt="2025-04-04T21:26:10.013" v="5394" actId="478"/>
          <ac:spMkLst>
            <pc:docMk/>
            <pc:sldMk cId="2229975140" sldId="2147376615"/>
            <ac:spMk id="3" creationId="{6E934F26-E11F-9F18-4A8C-2262C447E545}"/>
          </ac:spMkLst>
        </pc:spChg>
        <pc:spChg chg="del">
          <ac:chgData name="Matias Munoz" userId="f8427ab4-06b0-4bba-bc4e-ee31b80afe61" providerId="ADAL" clId="{427B9778-359A-4E74-8FC9-17BC82049729}" dt="2025-04-04T21:26:06.108" v="5393" actId="478"/>
          <ac:spMkLst>
            <pc:docMk/>
            <pc:sldMk cId="2229975140" sldId="2147376615"/>
            <ac:spMk id="4" creationId="{9891E377-B38D-B2DC-C69A-4F5D00FDE029}"/>
          </ac:spMkLst>
        </pc:spChg>
        <pc:spChg chg="mod">
          <ac:chgData name="Matias Munoz" userId="f8427ab4-06b0-4bba-bc4e-ee31b80afe61" providerId="ADAL" clId="{427B9778-359A-4E74-8FC9-17BC82049729}" dt="2025-04-04T01:33:20.334" v="5312" actId="20577"/>
          <ac:spMkLst>
            <pc:docMk/>
            <pc:sldMk cId="2229975140" sldId="2147376615"/>
            <ac:spMk id="6" creationId="{6444C0A8-9D6D-2414-1169-9F0B0A5E7AD4}"/>
          </ac:spMkLst>
        </pc:spChg>
        <pc:spChg chg="mod">
          <ac:chgData name="Matias Munoz" userId="f8427ab4-06b0-4bba-bc4e-ee31b80afe61" providerId="ADAL" clId="{427B9778-359A-4E74-8FC9-17BC82049729}" dt="2025-04-04T01:51:25.845" v="5338" actId="20577"/>
          <ac:spMkLst>
            <pc:docMk/>
            <pc:sldMk cId="2229975140" sldId="2147376615"/>
            <ac:spMk id="7" creationId="{7E6ABAB6-2CB7-3F41-9525-727145F3B52D}"/>
          </ac:spMkLst>
        </pc:spChg>
        <pc:spChg chg="add mod">
          <ac:chgData name="Matias Munoz" userId="f8427ab4-06b0-4bba-bc4e-ee31b80afe61" providerId="ADAL" clId="{427B9778-359A-4E74-8FC9-17BC82049729}" dt="2025-04-04T21:28:03.441" v="5441" actId="20577"/>
          <ac:spMkLst>
            <pc:docMk/>
            <pc:sldMk cId="2229975140" sldId="2147376615"/>
            <ac:spMk id="9" creationId="{893F2FA3-7F9C-FD57-7EB9-CA5BD37D48E9}"/>
          </ac:spMkLst>
        </pc:spChg>
      </pc:sldChg>
    </pc:docChg>
  </pc:docChgLst>
</pc:chgInfo>
</file>

<file path=ppt/comments/modernComment_7FFE5DD4_35662DAD.xml><?xml version="1.0" encoding="utf-8"?>
<p188:cmLst xmlns:a="http://schemas.openxmlformats.org/drawingml/2006/main" xmlns:r="http://schemas.openxmlformats.org/officeDocument/2006/relationships" xmlns:p188="http://schemas.microsoft.com/office/powerpoint/2018/8/main">
  <p188:cm id="{218BF9A3-0A04-4392-BBBB-603175CB2879}" authorId="{BE7D448B-9BF5-4DB4-BB03-4535E01ACF26}" created="2025-03-27T01:17:07.152">
    <pc:sldMkLst xmlns:pc="http://schemas.microsoft.com/office/powerpoint/2013/main/command">
      <pc:docMk/>
      <pc:sldMk cId="895888813" sldId="2147376577"/>
    </pc:sldMkLst>
    <p188:txBody>
      <a:bodyPr/>
      <a:lstStyle/>
      <a:p>
        <a:r>
          <a:rPr lang="en-US"/>
          <a:t>Acelera la escritura de código con menos errores
Reduce la carga cognitiva al escribir comandos o boilerplate
Mejora la productividad manteniéndote en el flujo
Aprendes mientras codificas, viendo patrones y soluciones sugeridas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3F821-6BB7-4061-87C0-8320DB709C1C}" type="datetimeFigureOut">
              <a:rPr lang="es-MX" smtClean="0"/>
              <a:t>03/04/2025</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63F5F-DCAE-48A9-A6D2-FA83421EFF54}" type="slidenum">
              <a:rPr lang="es-MX" smtClean="0"/>
              <a:t>‹Nº›</a:t>
            </a:fld>
            <a:endParaRPr lang="es-MX"/>
          </a:p>
        </p:txBody>
      </p:sp>
    </p:spTree>
    <p:extLst>
      <p:ext uri="{BB962C8B-B14F-4D97-AF65-F5344CB8AC3E}">
        <p14:creationId xmlns:p14="http://schemas.microsoft.com/office/powerpoint/2010/main" val="2442885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45C63F5F-DCAE-48A9-A6D2-FA83421EFF54}" type="slidenum">
              <a:rPr lang="es-MX" smtClean="0"/>
              <a:t>1</a:t>
            </a:fld>
            <a:endParaRPr lang="es-MX"/>
          </a:p>
        </p:txBody>
      </p:sp>
    </p:spTree>
    <p:extLst>
      <p:ext uri="{BB962C8B-B14F-4D97-AF65-F5344CB8AC3E}">
        <p14:creationId xmlns:p14="http://schemas.microsoft.com/office/powerpoint/2010/main" val="775799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45C63F5F-DCAE-48A9-A6D2-FA83421EFF54}" type="slidenum">
              <a:rPr lang="es-MX" smtClean="0"/>
              <a:t>18</a:t>
            </a:fld>
            <a:endParaRPr lang="es-MX"/>
          </a:p>
        </p:txBody>
      </p:sp>
    </p:spTree>
    <p:extLst>
      <p:ext uri="{BB962C8B-B14F-4D97-AF65-F5344CB8AC3E}">
        <p14:creationId xmlns:p14="http://schemas.microsoft.com/office/powerpoint/2010/main" val="1673118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E40E3-5EC0-66AA-0B4A-47FCCF185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471B2-F809-DAEF-EF3F-753E79B1AB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3F486-A717-00E3-28C6-9C1475EC1B3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0D9DFAC6-7B31-B87E-B718-04FD3D8A3F46}"/>
              </a:ext>
            </a:extLst>
          </p:cNvPr>
          <p:cNvSpPr>
            <a:spLocks noGrp="1"/>
          </p:cNvSpPr>
          <p:nvPr>
            <p:ph type="sldNum" sz="quarter" idx="5"/>
          </p:nvPr>
        </p:nvSpPr>
        <p:spPr/>
        <p:txBody>
          <a:bodyPr/>
          <a:lstStyle/>
          <a:p>
            <a:fld id="{45C63F5F-DCAE-48A9-A6D2-FA83421EFF54}" type="slidenum">
              <a:rPr lang="es-MX" smtClean="0"/>
              <a:t>19</a:t>
            </a:fld>
            <a:endParaRPr lang="es-MX"/>
          </a:p>
        </p:txBody>
      </p:sp>
    </p:spTree>
    <p:extLst>
      <p:ext uri="{BB962C8B-B14F-4D97-AF65-F5344CB8AC3E}">
        <p14:creationId xmlns:p14="http://schemas.microsoft.com/office/powerpoint/2010/main" val="4218625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158C-E3BD-F56D-B400-709093023F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B8C701-AAA4-9B39-D9EB-76A14E9B70D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F6D6C78-4EF2-9CF0-9778-A77ED976F66E}"/>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A68AD341-D872-4D96-F3F7-D26D11F67899}"/>
              </a:ext>
            </a:extLst>
          </p:cNvPr>
          <p:cNvSpPr>
            <a:spLocks noGrp="1"/>
          </p:cNvSpPr>
          <p:nvPr>
            <p:ph type="sldNum" sz="quarter" idx="5"/>
          </p:nvPr>
        </p:nvSpPr>
        <p:spPr/>
        <p:txBody>
          <a:bodyPr/>
          <a:lstStyle/>
          <a:p>
            <a:fld id="{45C63F5F-DCAE-48A9-A6D2-FA83421EFF54}" type="slidenum">
              <a:rPr lang="es-MX" smtClean="0"/>
              <a:t>30</a:t>
            </a:fld>
            <a:endParaRPr lang="es-MX"/>
          </a:p>
        </p:txBody>
      </p:sp>
    </p:spTree>
    <p:extLst>
      <p:ext uri="{BB962C8B-B14F-4D97-AF65-F5344CB8AC3E}">
        <p14:creationId xmlns:p14="http://schemas.microsoft.com/office/powerpoint/2010/main" val="3011726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78BD8-4128-DD51-585A-1DFD5F1E048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DEDF335-7A1D-B57E-67D7-DAA0CDC6043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23DFEF1-3E45-84D3-23EB-3F9D93A05254}"/>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6CC05BCE-5D1F-0D4D-770C-759A00C06BB2}"/>
              </a:ext>
            </a:extLst>
          </p:cNvPr>
          <p:cNvSpPr>
            <a:spLocks noGrp="1"/>
          </p:cNvSpPr>
          <p:nvPr>
            <p:ph type="sldNum" sz="quarter" idx="5"/>
          </p:nvPr>
        </p:nvSpPr>
        <p:spPr/>
        <p:txBody>
          <a:bodyPr/>
          <a:lstStyle/>
          <a:p>
            <a:fld id="{45C63F5F-DCAE-48A9-A6D2-FA83421EFF54}" type="slidenum">
              <a:rPr lang="es-MX" smtClean="0"/>
              <a:t>31</a:t>
            </a:fld>
            <a:endParaRPr lang="es-MX"/>
          </a:p>
        </p:txBody>
      </p:sp>
    </p:spTree>
    <p:extLst>
      <p:ext uri="{BB962C8B-B14F-4D97-AF65-F5344CB8AC3E}">
        <p14:creationId xmlns:p14="http://schemas.microsoft.com/office/powerpoint/2010/main" val="2477874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F05C1-10C5-36ED-9117-146D51B10B9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0E5782-5C3D-7B51-290A-3C0538A14B2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43F6FF0-C14F-D050-88F4-DA73D93ECFC0}"/>
              </a:ext>
            </a:extLst>
          </p:cNvPr>
          <p:cNvSpPr>
            <a:spLocks noGrp="1"/>
          </p:cNvSpPr>
          <p:nvPr>
            <p:ph type="body" idx="1"/>
          </p:nvPr>
        </p:nvSpPr>
        <p:spPr/>
        <p:txBody>
          <a:bodyPr/>
          <a:lstStyle/>
          <a:p>
            <a:endParaRPr lang="es-ES_tradnl"/>
          </a:p>
        </p:txBody>
      </p:sp>
      <p:sp>
        <p:nvSpPr>
          <p:cNvPr id="4" name="Marcador de número de diapositiva 3">
            <a:extLst>
              <a:ext uri="{FF2B5EF4-FFF2-40B4-BE49-F238E27FC236}">
                <a16:creationId xmlns:a16="http://schemas.microsoft.com/office/drawing/2014/main" id="{30FE6F74-7DE1-3965-52A0-3770B5A40ED6}"/>
              </a:ext>
            </a:extLst>
          </p:cNvPr>
          <p:cNvSpPr>
            <a:spLocks noGrp="1"/>
          </p:cNvSpPr>
          <p:nvPr>
            <p:ph type="sldNum" sz="quarter" idx="5"/>
          </p:nvPr>
        </p:nvSpPr>
        <p:spPr/>
        <p:txBody>
          <a:bodyPr/>
          <a:lstStyle/>
          <a:p>
            <a:fld id="{45C63F5F-DCAE-48A9-A6D2-FA83421EFF54}" type="slidenum">
              <a:rPr lang="es-MX" smtClean="0"/>
              <a:t>32</a:t>
            </a:fld>
            <a:endParaRPr lang="es-MX"/>
          </a:p>
        </p:txBody>
      </p:sp>
    </p:spTree>
    <p:extLst>
      <p:ext uri="{BB962C8B-B14F-4D97-AF65-F5344CB8AC3E}">
        <p14:creationId xmlns:p14="http://schemas.microsoft.com/office/powerpoint/2010/main" val="1589240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FB04C-D7B5-BE66-48D1-D5C7F09CF89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339F99-9E7D-21A1-AD8A-FEA7F21CC96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9AC2FA-AD7F-7E13-B1E9-4C7696ECBA55}"/>
              </a:ext>
            </a:extLst>
          </p:cNvPr>
          <p:cNvSpPr>
            <a:spLocks noGrp="1"/>
          </p:cNvSpPr>
          <p:nvPr>
            <p:ph type="body" idx="1"/>
          </p:nvPr>
        </p:nvSpPr>
        <p:spPr/>
        <p:txBody>
          <a:bodyPr/>
          <a:lstStyle/>
          <a:p>
            <a:endParaRPr lang="es-ES_tradnl"/>
          </a:p>
        </p:txBody>
      </p:sp>
      <p:sp>
        <p:nvSpPr>
          <p:cNvPr id="4" name="Marcador de número de diapositiva 3">
            <a:extLst>
              <a:ext uri="{FF2B5EF4-FFF2-40B4-BE49-F238E27FC236}">
                <a16:creationId xmlns:a16="http://schemas.microsoft.com/office/drawing/2014/main" id="{7045C8B3-5460-E2CC-ADDA-8B0E6738C407}"/>
              </a:ext>
            </a:extLst>
          </p:cNvPr>
          <p:cNvSpPr>
            <a:spLocks noGrp="1"/>
          </p:cNvSpPr>
          <p:nvPr>
            <p:ph type="sldNum" sz="quarter" idx="5"/>
          </p:nvPr>
        </p:nvSpPr>
        <p:spPr/>
        <p:txBody>
          <a:bodyPr/>
          <a:lstStyle/>
          <a:p>
            <a:fld id="{45C63F5F-DCAE-48A9-A6D2-FA83421EFF54}" type="slidenum">
              <a:rPr lang="es-MX" smtClean="0"/>
              <a:t>34</a:t>
            </a:fld>
            <a:endParaRPr lang="es-MX"/>
          </a:p>
        </p:txBody>
      </p:sp>
    </p:spTree>
    <p:extLst>
      <p:ext uri="{BB962C8B-B14F-4D97-AF65-F5344CB8AC3E}">
        <p14:creationId xmlns:p14="http://schemas.microsoft.com/office/powerpoint/2010/main" val="29560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5D419-3252-5FD3-9129-042952234BB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E02906-0C1F-B5CE-ACC8-DBAFEBDAC5E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F84B126-3F26-4DE2-0901-21C7EACA4D26}"/>
              </a:ext>
            </a:extLst>
          </p:cNvPr>
          <p:cNvSpPr>
            <a:spLocks noGrp="1"/>
          </p:cNvSpPr>
          <p:nvPr>
            <p:ph type="body" idx="1"/>
          </p:nvPr>
        </p:nvSpPr>
        <p:spPr/>
        <p:txBody>
          <a:bodyPr/>
          <a:lstStyle/>
          <a:p>
            <a:endParaRPr lang="es-ES_tradnl"/>
          </a:p>
        </p:txBody>
      </p:sp>
      <p:sp>
        <p:nvSpPr>
          <p:cNvPr id="4" name="Marcador de número de diapositiva 3">
            <a:extLst>
              <a:ext uri="{FF2B5EF4-FFF2-40B4-BE49-F238E27FC236}">
                <a16:creationId xmlns:a16="http://schemas.microsoft.com/office/drawing/2014/main" id="{A9200E0C-4A2C-B3AD-E66A-EB0251ABA7E9}"/>
              </a:ext>
            </a:extLst>
          </p:cNvPr>
          <p:cNvSpPr>
            <a:spLocks noGrp="1"/>
          </p:cNvSpPr>
          <p:nvPr>
            <p:ph type="sldNum" sz="quarter" idx="5"/>
          </p:nvPr>
        </p:nvSpPr>
        <p:spPr/>
        <p:txBody>
          <a:bodyPr/>
          <a:lstStyle/>
          <a:p>
            <a:fld id="{45C63F5F-DCAE-48A9-A6D2-FA83421EFF54}" type="slidenum">
              <a:rPr lang="es-MX" smtClean="0"/>
              <a:t>36</a:t>
            </a:fld>
            <a:endParaRPr lang="es-MX"/>
          </a:p>
        </p:txBody>
      </p:sp>
    </p:spTree>
    <p:extLst>
      <p:ext uri="{BB962C8B-B14F-4D97-AF65-F5344CB8AC3E}">
        <p14:creationId xmlns:p14="http://schemas.microsoft.com/office/powerpoint/2010/main" val="215389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139A2-4CD5-B76C-3154-95D6496560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A23485F-9C28-59A9-CD8C-C5A8CF809C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EA6C233-BD50-B55A-9DC9-80D08060ED84}"/>
              </a:ext>
            </a:extLst>
          </p:cNvPr>
          <p:cNvSpPr>
            <a:spLocks noGrp="1"/>
          </p:cNvSpPr>
          <p:nvPr>
            <p:ph type="body" idx="1"/>
          </p:nvPr>
        </p:nvSpPr>
        <p:spPr/>
        <p:txBody>
          <a:bodyPr/>
          <a:lstStyle/>
          <a:p>
            <a:endParaRPr lang="es-ES_tradnl"/>
          </a:p>
        </p:txBody>
      </p:sp>
      <p:sp>
        <p:nvSpPr>
          <p:cNvPr id="4" name="Marcador de número de diapositiva 3">
            <a:extLst>
              <a:ext uri="{FF2B5EF4-FFF2-40B4-BE49-F238E27FC236}">
                <a16:creationId xmlns:a16="http://schemas.microsoft.com/office/drawing/2014/main" id="{4FBE891F-112E-F1D9-922D-54ED2267ACEA}"/>
              </a:ext>
            </a:extLst>
          </p:cNvPr>
          <p:cNvSpPr>
            <a:spLocks noGrp="1"/>
          </p:cNvSpPr>
          <p:nvPr>
            <p:ph type="sldNum" sz="quarter" idx="5"/>
          </p:nvPr>
        </p:nvSpPr>
        <p:spPr/>
        <p:txBody>
          <a:bodyPr/>
          <a:lstStyle/>
          <a:p>
            <a:fld id="{45C63F5F-DCAE-48A9-A6D2-FA83421EFF54}" type="slidenum">
              <a:rPr lang="es-MX" smtClean="0"/>
              <a:t>38</a:t>
            </a:fld>
            <a:endParaRPr lang="es-MX"/>
          </a:p>
        </p:txBody>
      </p:sp>
    </p:spTree>
    <p:extLst>
      <p:ext uri="{BB962C8B-B14F-4D97-AF65-F5344CB8AC3E}">
        <p14:creationId xmlns:p14="http://schemas.microsoft.com/office/powerpoint/2010/main" val="29610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45C63F5F-DCAE-48A9-A6D2-FA83421EFF54}" type="slidenum">
              <a:rPr lang="es-MX" smtClean="0"/>
              <a:t>2</a:t>
            </a:fld>
            <a:endParaRPr lang="es-MX"/>
          </a:p>
        </p:txBody>
      </p:sp>
    </p:spTree>
    <p:extLst>
      <p:ext uri="{BB962C8B-B14F-4D97-AF65-F5344CB8AC3E}">
        <p14:creationId xmlns:p14="http://schemas.microsoft.com/office/powerpoint/2010/main" val="335485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45C63F5F-DCAE-48A9-A6D2-FA83421EFF54}" type="slidenum">
              <a:rPr lang="es-MX" smtClean="0"/>
              <a:t>3</a:t>
            </a:fld>
            <a:endParaRPr lang="es-MX"/>
          </a:p>
        </p:txBody>
      </p:sp>
    </p:spTree>
    <p:extLst>
      <p:ext uri="{BB962C8B-B14F-4D97-AF65-F5344CB8AC3E}">
        <p14:creationId xmlns:p14="http://schemas.microsoft.com/office/powerpoint/2010/main" val="784373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45C63F5F-DCAE-48A9-A6D2-FA83421EFF54}" type="slidenum">
              <a:rPr lang="es-MX" smtClean="0"/>
              <a:t>8</a:t>
            </a:fld>
            <a:endParaRPr lang="es-MX"/>
          </a:p>
        </p:txBody>
      </p:sp>
    </p:spTree>
    <p:extLst>
      <p:ext uri="{BB962C8B-B14F-4D97-AF65-F5344CB8AC3E}">
        <p14:creationId xmlns:p14="http://schemas.microsoft.com/office/powerpoint/2010/main" val="784373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45C63F5F-DCAE-48A9-A6D2-FA83421EFF54}" type="slidenum">
              <a:rPr lang="es-MX" smtClean="0"/>
              <a:t>9</a:t>
            </a:fld>
            <a:endParaRPr lang="es-MX"/>
          </a:p>
        </p:txBody>
      </p:sp>
    </p:spTree>
    <p:extLst>
      <p:ext uri="{BB962C8B-B14F-4D97-AF65-F5344CB8AC3E}">
        <p14:creationId xmlns:p14="http://schemas.microsoft.com/office/powerpoint/2010/main" val="10792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45C63F5F-DCAE-48A9-A6D2-FA83421EFF54}" type="slidenum">
              <a:rPr lang="es-MX" smtClean="0"/>
              <a:t>10</a:t>
            </a:fld>
            <a:endParaRPr lang="es-MX"/>
          </a:p>
        </p:txBody>
      </p:sp>
    </p:spTree>
    <p:extLst>
      <p:ext uri="{BB962C8B-B14F-4D97-AF65-F5344CB8AC3E}">
        <p14:creationId xmlns:p14="http://schemas.microsoft.com/office/powerpoint/2010/main" val="2419279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45C63F5F-DCAE-48A9-A6D2-FA83421EFF54}" type="slidenum">
              <a:rPr lang="es-MX" smtClean="0"/>
              <a:t>13</a:t>
            </a:fld>
            <a:endParaRPr lang="es-MX"/>
          </a:p>
        </p:txBody>
      </p:sp>
    </p:spTree>
    <p:extLst>
      <p:ext uri="{BB962C8B-B14F-4D97-AF65-F5344CB8AC3E}">
        <p14:creationId xmlns:p14="http://schemas.microsoft.com/office/powerpoint/2010/main" val="95383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B78C9-12DA-7031-71D6-640DD2E6838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45BBC4-A828-355E-8EDB-E166C151F1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87BB89-016C-DF06-D362-2180D8147546}"/>
              </a:ext>
            </a:extLst>
          </p:cNvPr>
          <p:cNvSpPr>
            <a:spLocks noGrp="1"/>
          </p:cNvSpPr>
          <p:nvPr>
            <p:ph type="body" idx="1"/>
          </p:nvPr>
        </p:nvSpPr>
        <p:spPr/>
        <p:txBody>
          <a:bodyPr/>
          <a:lstStyle/>
          <a:p>
            <a:endParaRPr lang="es-ES_tradnl"/>
          </a:p>
        </p:txBody>
      </p:sp>
      <p:sp>
        <p:nvSpPr>
          <p:cNvPr id="4" name="Marcador de número de diapositiva 3">
            <a:extLst>
              <a:ext uri="{FF2B5EF4-FFF2-40B4-BE49-F238E27FC236}">
                <a16:creationId xmlns:a16="http://schemas.microsoft.com/office/drawing/2014/main" id="{1709169A-6FDA-AC3E-95EC-97268D1C5E7E}"/>
              </a:ext>
            </a:extLst>
          </p:cNvPr>
          <p:cNvSpPr>
            <a:spLocks noGrp="1"/>
          </p:cNvSpPr>
          <p:nvPr>
            <p:ph type="sldNum" sz="quarter" idx="5"/>
          </p:nvPr>
        </p:nvSpPr>
        <p:spPr/>
        <p:txBody>
          <a:bodyPr/>
          <a:lstStyle/>
          <a:p>
            <a:fld id="{45C63F5F-DCAE-48A9-A6D2-FA83421EFF54}" type="slidenum">
              <a:rPr lang="es-MX" smtClean="0"/>
              <a:t>14</a:t>
            </a:fld>
            <a:endParaRPr lang="es-MX"/>
          </a:p>
        </p:txBody>
      </p:sp>
    </p:spTree>
    <p:extLst>
      <p:ext uri="{BB962C8B-B14F-4D97-AF65-F5344CB8AC3E}">
        <p14:creationId xmlns:p14="http://schemas.microsoft.com/office/powerpoint/2010/main" val="4288487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45C63F5F-DCAE-48A9-A6D2-FA83421EFF54}" type="slidenum">
              <a:rPr lang="es-MX" smtClean="0"/>
              <a:t>17</a:t>
            </a:fld>
            <a:endParaRPr lang="es-MX"/>
          </a:p>
        </p:txBody>
      </p:sp>
    </p:spTree>
    <p:extLst>
      <p:ext uri="{BB962C8B-B14F-4D97-AF65-F5344CB8AC3E}">
        <p14:creationId xmlns:p14="http://schemas.microsoft.com/office/powerpoint/2010/main" val="3158310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3.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513"/>
            <a:ext cx="10363200" cy="1470025"/>
          </a:xfrm>
        </p:spPr>
        <p:txBody>
          <a:bodyPr/>
          <a:lstStyle/>
          <a:p>
            <a:r>
              <a:rPr lang="en-US"/>
              <a:t>Click to edit Master title style</a:t>
            </a:r>
          </a:p>
        </p:txBody>
      </p:sp>
      <p:sp>
        <p:nvSpPr>
          <p:cNvPr id="3" name="Subtitle 2"/>
          <p:cNvSpPr>
            <a:spLocks noGrp="1"/>
          </p:cNvSpPr>
          <p:nvPr>
            <p:ph type="subTitle" idx="1"/>
          </p:nvPr>
        </p:nvSpPr>
        <p:spPr>
          <a:xfrm>
            <a:off x="1828801" y="3886200"/>
            <a:ext cx="8534400" cy="1752600"/>
          </a:xfrm>
        </p:spPr>
        <p:txBody>
          <a:bodyPr/>
          <a:lstStyle>
            <a:lvl1pPr marL="0" indent="0" algn="ctr">
              <a:buNone/>
              <a:defRPr/>
            </a:lvl1pPr>
            <a:lvl2pPr marL="339892" indent="0" algn="ctr">
              <a:buNone/>
              <a:defRPr/>
            </a:lvl2pPr>
            <a:lvl3pPr marL="679792" indent="0" algn="ctr">
              <a:buNone/>
              <a:defRPr/>
            </a:lvl3pPr>
            <a:lvl4pPr marL="1019687" indent="0" algn="ctr">
              <a:buNone/>
              <a:defRPr/>
            </a:lvl4pPr>
            <a:lvl5pPr marL="1359584" indent="0" algn="ctr">
              <a:buNone/>
              <a:defRPr/>
            </a:lvl5pPr>
            <a:lvl6pPr marL="1699481" indent="0" algn="ctr">
              <a:buNone/>
              <a:defRPr/>
            </a:lvl6pPr>
            <a:lvl7pPr marL="2039381" indent="0" algn="ctr">
              <a:buNone/>
              <a:defRPr/>
            </a:lvl7pPr>
            <a:lvl8pPr marL="2379276" indent="0" algn="ctr">
              <a:buNone/>
              <a:defRPr/>
            </a:lvl8pPr>
            <a:lvl9pPr marL="271917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fld id="{9CA4C3F7-6C06-496B-B255-BB3455B90FFA}" type="datetimeFigureOut">
              <a:rPr lang="es-MX" smtClean="0"/>
              <a:t>03/04/2025</a:t>
            </a:fld>
            <a:endParaRPr lang="es-MX"/>
          </a:p>
        </p:txBody>
      </p:sp>
      <p:sp>
        <p:nvSpPr>
          <p:cNvPr id="5" name="Rectangle 5"/>
          <p:cNvSpPr>
            <a:spLocks noGrp="1" noChangeArrowheads="1"/>
          </p:cNvSpPr>
          <p:nvPr>
            <p:ph type="ftr" sz="quarter" idx="11"/>
          </p:nvPr>
        </p:nvSpPr>
        <p:spPr>
          <a:ln/>
        </p:spPr>
        <p:txBody>
          <a:bodyPr/>
          <a:lstStyle>
            <a:lvl1pPr>
              <a:defRPr/>
            </a:lvl1pPr>
          </a:lstStyle>
          <a:p>
            <a:endParaRPr lang="es-MX"/>
          </a:p>
        </p:txBody>
      </p:sp>
      <p:sp>
        <p:nvSpPr>
          <p:cNvPr id="6" name="Rectangle 6"/>
          <p:cNvSpPr>
            <a:spLocks noGrp="1" noChangeArrowheads="1"/>
          </p:cNvSpPr>
          <p:nvPr>
            <p:ph type="sldNum" sz="quarter" idx="12"/>
          </p:nvPr>
        </p:nvSpPr>
        <p:spPr>
          <a:ln/>
        </p:spPr>
        <p:txBody>
          <a:bodyPr/>
          <a:lstStyle>
            <a:lvl1pPr>
              <a:defRPr/>
            </a:lvl1pPr>
          </a:lstStyle>
          <a:p>
            <a:fld id="{674E53D8-5620-4CF6-9C70-A524FD1E5789}" type="slidenum">
              <a:rPr lang="es-MX" smtClean="0"/>
              <a:t>‹Nº›</a:t>
            </a:fld>
            <a:endParaRPr lang="es-MX"/>
          </a:p>
        </p:txBody>
      </p:sp>
    </p:spTree>
    <p:extLst>
      <p:ext uri="{BB962C8B-B14F-4D97-AF65-F5344CB8AC3E}">
        <p14:creationId xmlns:p14="http://schemas.microsoft.com/office/powerpoint/2010/main" val="3685584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s-DO" noProof="0"/>
          </a:p>
        </p:txBody>
      </p:sp>
      <p:sp>
        <p:nvSpPr>
          <p:cNvPr id="3" name="Vertical Text Placeholder 2"/>
          <p:cNvSpPr>
            <a:spLocks noGrp="1"/>
          </p:cNvSpPr>
          <p:nvPr>
            <p:ph type="body" orient="vert" idx="1"/>
          </p:nvPr>
        </p:nvSpPr>
        <p:spPr/>
        <p:txBody>
          <a:bodyPr vert="eaVe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DO" noProof="0"/>
          </a:p>
        </p:txBody>
      </p:sp>
      <p:sp>
        <p:nvSpPr>
          <p:cNvPr id="4" name="Rectangle 4"/>
          <p:cNvSpPr>
            <a:spLocks noGrp="1" noChangeArrowheads="1"/>
          </p:cNvSpPr>
          <p:nvPr>
            <p:ph type="dt" sz="half" idx="10"/>
          </p:nvPr>
        </p:nvSpPr>
        <p:spPr>
          <a:ln/>
        </p:spPr>
        <p:txBody>
          <a:bodyPr/>
          <a:lstStyle>
            <a:lvl1pPr>
              <a:defRPr/>
            </a:lvl1pPr>
          </a:lstStyle>
          <a:p>
            <a:fld id="{9CA4C3F7-6C06-496B-B255-BB3455B90FFA}" type="datetimeFigureOut">
              <a:rPr lang="es-MX" smtClean="0"/>
              <a:t>03/04/2025</a:t>
            </a:fld>
            <a:endParaRPr lang="es-MX"/>
          </a:p>
        </p:txBody>
      </p:sp>
      <p:sp>
        <p:nvSpPr>
          <p:cNvPr id="5" name="Rectangle 5"/>
          <p:cNvSpPr>
            <a:spLocks noGrp="1" noChangeArrowheads="1"/>
          </p:cNvSpPr>
          <p:nvPr>
            <p:ph type="ftr" sz="quarter" idx="11"/>
          </p:nvPr>
        </p:nvSpPr>
        <p:spPr>
          <a:ln/>
        </p:spPr>
        <p:txBody>
          <a:bodyPr/>
          <a:lstStyle>
            <a:lvl1pPr>
              <a:defRPr/>
            </a:lvl1pPr>
          </a:lstStyle>
          <a:p>
            <a:endParaRPr lang="es-MX"/>
          </a:p>
        </p:txBody>
      </p:sp>
      <p:sp>
        <p:nvSpPr>
          <p:cNvPr id="6" name="Rectangle 6"/>
          <p:cNvSpPr>
            <a:spLocks noGrp="1" noChangeArrowheads="1"/>
          </p:cNvSpPr>
          <p:nvPr>
            <p:ph type="sldNum" sz="quarter" idx="12"/>
          </p:nvPr>
        </p:nvSpPr>
        <p:spPr>
          <a:ln/>
        </p:spPr>
        <p:txBody>
          <a:bodyPr/>
          <a:lstStyle>
            <a:lvl1pPr>
              <a:defRPr/>
            </a:lvl1pPr>
          </a:lstStyle>
          <a:p>
            <a:fld id="{674E53D8-5620-4CF6-9C70-A524FD1E5789}" type="slidenum">
              <a:rPr lang="es-MX" smtClean="0"/>
              <a:t>‹Nº›</a:t>
            </a:fld>
            <a:endParaRPr lang="es-MX"/>
          </a:p>
        </p:txBody>
      </p:sp>
    </p:spTree>
    <p:extLst>
      <p:ext uri="{BB962C8B-B14F-4D97-AF65-F5344CB8AC3E}">
        <p14:creationId xmlns:p14="http://schemas.microsoft.com/office/powerpoint/2010/main" val="1128596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noProof="0"/>
              <a:t>Click to edit Master title style</a:t>
            </a:r>
            <a:endParaRPr lang="es-DO" noProof="0"/>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DO" noProof="0"/>
          </a:p>
        </p:txBody>
      </p:sp>
      <p:sp>
        <p:nvSpPr>
          <p:cNvPr id="4" name="Rectangle 4"/>
          <p:cNvSpPr>
            <a:spLocks noGrp="1" noChangeArrowheads="1"/>
          </p:cNvSpPr>
          <p:nvPr>
            <p:ph type="dt" sz="half" idx="10"/>
          </p:nvPr>
        </p:nvSpPr>
        <p:spPr>
          <a:ln/>
        </p:spPr>
        <p:txBody>
          <a:bodyPr/>
          <a:lstStyle>
            <a:lvl1pPr>
              <a:defRPr/>
            </a:lvl1pPr>
          </a:lstStyle>
          <a:p>
            <a:fld id="{9CA4C3F7-6C06-496B-B255-BB3455B90FFA}" type="datetimeFigureOut">
              <a:rPr lang="es-MX" smtClean="0"/>
              <a:t>03/04/2025</a:t>
            </a:fld>
            <a:endParaRPr lang="es-MX"/>
          </a:p>
        </p:txBody>
      </p:sp>
      <p:sp>
        <p:nvSpPr>
          <p:cNvPr id="5" name="Rectangle 5"/>
          <p:cNvSpPr>
            <a:spLocks noGrp="1" noChangeArrowheads="1"/>
          </p:cNvSpPr>
          <p:nvPr>
            <p:ph type="ftr" sz="quarter" idx="11"/>
          </p:nvPr>
        </p:nvSpPr>
        <p:spPr>
          <a:ln/>
        </p:spPr>
        <p:txBody>
          <a:bodyPr/>
          <a:lstStyle>
            <a:lvl1pPr>
              <a:defRPr/>
            </a:lvl1pPr>
          </a:lstStyle>
          <a:p>
            <a:endParaRPr lang="es-MX"/>
          </a:p>
        </p:txBody>
      </p:sp>
      <p:sp>
        <p:nvSpPr>
          <p:cNvPr id="6" name="Rectangle 6"/>
          <p:cNvSpPr>
            <a:spLocks noGrp="1" noChangeArrowheads="1"/>
          </p:cNvSpPr>
          <p:nvPr>
            <p:ph type="sldNum" sz="quarter" idx="12"/>
          </p:nvPr>
        </p:nvSpPr>
        <p:spPr>
          <a:ln/>
        </p:spPr>
        <p:txBody>
          <a:bodyPr/>
          <a:lstStyle>
            <a:lvl1pPr>
              <a:defRPr/>
            </a:lvl1pPr>
          </a:lstStyle>
          <a:p>
            <a:fld id="{674E53D8-5620-4CF6-9C70-A524FD1E5789}" type="slidenum">
              <a:rPr lang="es-MX" smtClean="0"/>
              <a:t>‹Nº›</a:t>
            </a:fld>
            <a:endParaRPr lang="es-MX"/>
          </a:p>
        </p:txBody>
      </p:sp>
    </p:spTree>
    <p:extLst>
      <p:ext uri="{BB962C8B-B14F-4D97-AF65-F5344CB8AC3E}">
        <p14:creationId xmlns:p14="http://schemas.microsoft.com/office/powerpoint/2010/main" val="3633264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Empty Layout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246270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34435" y="1122364"/>
            <a:ext cx="11554884" cy="685800"/>
          </a:xfrm>
        </p:spPr>
        <p:txBody>
          <a:bodyPr/>
          <a:lstStyle/>
          <a:p>
            <a:r>
              <a:rPr lang="en-US"/>
              <a:t>Click to edit Master title style</a:t>
            </a:r>
          </a:p>
        </p:txBody>
      </p:sp>
      <p:sp>
        <p:nvSpPr>
          <p:cNvPr id="3" name="Table Placeholder 2"/>
          <p:cNvSpPr>
            <a:spLocks noGrp="1"/>
          </p:cNvSpPr>
          <p:nvPr>
            <p:ph type="tbl" idx="1"/>
          </p:nvPr>
        </p:nvSpPr>
        <p:spPr>
          <a:xfrm>
            <a:off x="334435" y="2036763"/>
            <a:ext cx="11552767" cy="4070350"/>
          </a:xfrm>
        </p:spPr>
        <p:txBody>
          <a:bodyPr/>
          <a:lstStyle/>
          <a:p>
            <a:pPr lvl="0"/>
            <a:endParaRPr lang="en-US" noProof="0" dirty="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Arial" charset="0"/>
                <a:ea typeface="+mn-ea"/>
                <a:cs typeface="+mn-cs"/>
              </a:rPr>
              <a:t>Noviembre</a:t>
            </a:r>
            <a:r>
              <a:rPr kumimoji="0" lang="en-US" sz="1050" b="0" i="0" u="none" strike="noStrike" kern="1200" cap="none" spc="0" normalizeH="0" baseline="0" noProof="0" dirty="0">
                <a:ln>
                  <a:noFill/>
                </a:ln>
                <a:solidFill>
                  <a:prstClr val="black"/>
                </a:solidFill>
                <a:effectLst/>
                <a:uLnTx/>
                <a:uFillTx/>
                <a:latin typeface="Arial" charset="0"/>
                <a:ea typeface="+mn-ea"/>
                <a:cs typeface="+mn-cs"/>
              </a:rPr>
              <a:t> 2015</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68537BA-F4F7-4A52-9D23-672217F13CB1}" type="slidenum">
              <a:rPr kumimoji="0" lang="en-US" sz="105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n-US" sz="105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9704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38164"/>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533262"/>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615553"/>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4099127"/>
            <a:ext cx="10363200" cy="30777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00700517"/>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6635" y="1114426"/>
            <a:ext cx="5835650" cy="19082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6" y="1114426"/>
            <a:ext cx="5835649" cy="19082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8082011"/>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44627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05543"/>
            <a:ext cx="5386917" cy="3693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9"/>
            <a:ext cx="5386917"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805543"/>
            <a:ext cx="5389033" cy="3693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9"/>
            <a:ext cx="5389033"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181171"/>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arallelogram 2"/>
          <p:cNvSpPr/>
          <p:nvPr userDrawn="1"/>
        </p:nvSpPr>
        <p:spPr>
          <a:xfrm>
            <a:off x="-169333" y="207508"/>
            <a:ext cx="5458899" cy="364196"/>
          </a:xfrm>
          <a:prstGeom prst="parallelogram">
            <a:avLst/>
          </a:prstGeom>
          <a:solidFill>
            <a:srgbClr val="133167"/>
          </a:solidFill>
          <a:ln>
            <a:solidFill>
              <a:srgbClr val="133167"/>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82880"/>
            <a:r>
              <a:rPr lang="en-US" sz="1800" b="1" i="1">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s-DO" sz="2000" b="1" kern="0">
              <a:solidFill>
                <a:sysClr val="window" lastClr="FFFFFF"/>
              </a:solidFill>
              <a:latin typeface="Neo Sans Std"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85087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9CA4C3F7-6C06-496B-B255-BB3455B90FFA}" type="datetimeFigureOut">
              <a:rPr lang="es-MX" smtClean="0"/>
              <a:t>03/04/2025</a:t>
            </a:fld>
            <a:endParaRPr lang="es-MX"/>
          </a:p>
        </p:txBody>
      </p:sp>
      <p:sp>
        <p:nvSpPr>
          <p:cNvPr id="5" name="Rectangle 5"/>
          <p:cNvSpPr>
            <a:spLocks noGrp="1" noChangeArrowheads="1"/>
          </p:cNvSpPr>
          <p:nvPr>
            <p:ph type="ftr" sz="quarter" idx="11"/>
          </p:nvPr>
        </p:nvSpPr>
        <p:spPr>
          <a:ln/>
        </p:spPr>
        <p:txBody>
          <a:bodyPr/>
          <a:lstStyle>
            <a:lvl1pPr>
              <a:defRPr/>
            </a:lvl1pPr>
          </a:lstStyle>
          <a:p>
            <a:endParaRPr lang="es-MX"/>
          </a:p>
        </p:txBody>
      </p:sp>
      <p:sp>
        <p:nvSpPr>
          <p:cNvPr id="6" name="Rectangle 6"/>
          <p:cNvSpPr>
            <a:spLocks noGrp="1" noChangeArrowheads="1"/>
          </p:cNvSpPr>
          <p:nvPr>
            <p:ph type="sldNum" sz="quarter" idx="12"/>
          </p:nvPr>
        </p:nvSpPr>
        <p:spPr>
          <a:ln/>
        </p:spPr>
        <p:txBody>
          <a:bodyPr/>
          <a:lstStyle>
            <a:lvl1pPr>
              <a:defRPr/>
            </a:lvl1pPr>
          </a:lstStyle>
          <a:p>
            <a:fld id="{674E53D8-5620-4CF6-9C70-A524FD1E5789}" type="slidenum">
              <a:rPr lang="es-MX" smtClean="0"/>
              <a:t>‹Nº›</a:t>
            </a:fld>
            <a:endParaRPr lang="es-MX"/>
          </a:p>
        </p:txBody>
      </p:sp>
    </p:spTree>
    <p:extLst>
      <p:ext uri="{BB962C8B-B14F-4D97-AF65-F5344CB8AC3E}">
        <p14:creationId xmlns:p14="http://schemas.microsoft.com/office/powerpoint/2010/main" val="29977249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889869"/>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1127327"/>
            <a:ext cx="4011084" cy="30777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2191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0"/>
            <a:ext cx="4011084"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77956514"/>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059565"/>
            <a:ext cx="7315200" cy="30777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8"/>
            <a:ext cx="7315200" cy="4924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34529807"/>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9467357" y="1114425"/>
            <a:ext cx="2563779" cy="18208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3785244"/>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92307" y="44450"/>
            <a:ext cx="1338828" cy="25733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081422" y="44450"/>
            <a:ext cx="1778949" cy="2573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844932"/>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DO"/>
          </a:p>
        </p:txBody>
      </p:sp>
      <p:sp>
        <p:nvSpPr>
          <p:cNvPr id="3" name="Date Placeholder 2"/>
          <p:cNvSpPr>
            <a:spLocks noGrp="1"/>
          </p:cNvSpPr>
          <p:nvPr>
            <p:ph type="dt" sz="half" idx="10"/>
          </p:nvPr>
        </p:nvSpPr>
        <p:spPr/>
        <p:txBody>
          <a:bodyPr/>
          <a:lstStyle/>
          <a:p>
            <a:fld id="{5D3A6AC3-272E-4A6B-A347-335FC99CBAB6}" type="datetimeFigureOut">
              <a:rPr lang="es-DO" smtClean="0">
                <a:solidFill>
                  <a:prstClr val="black">
                    <a:tint val="75000"/>
                  </a:prstClr>
                </a:solidFill>
              </a:rPr>
              <a:pPr/>
              <a:t>3/4/2025</a:t>
            </a:fld>
            <a:endParaRPr lang="es-DO">
              <a:solidFill>
                <a:prstClr val="black">
                  <a:tint val="75000"/>
                </a:prstClr>
              </a:solidFill>
            </a:endParaRPr>
          </a:p>
        </p:txBody>
      </p:sp>
      <p:sp>
        <p:nvSpPr>
          <p:cNvPr id="4" name="Footer Placeholder 3"/>
          <p:cNvSpPr>
            <a:spLocks noGrp="1"/>
          </p:cNvSpPr>
          <p:nvPr>
            <p:ph type="ftr" sz="quarter" idx="11"/>
          </p:nvPr>
        </p:nvSpPr>
        <p:spPr/>
        <p:txBody>
          <a:bodyPr/>
          <a:lstStyle/>
          <a:p>
            <a:endParaRPr lang="es-DO">
              <a:solidFill>
                <a:prstClr val="black">
                  <a:tint val="75000"/>
                </a:prstClr>
              </a:solidFill>
            </a:endParaRPr>
          </a:p>
        </p:txBody>
      </p:sp>
      <p:sp>
        <p:nvSpPr>
          <p:cNvPr id="5" name="Slide Number Placeholder 4"/>
          <p:cNvSpPr>
            <a:spLocks noGrp="1"/>
          </p:cNvSpPr>
          <p:nvPr>
            <p:ph type="sldNum" sz="quarter" idx="12"/>
          </p:nvPr>
        </p:nvSpPr>
        <p:spPr/>
        <p:txBody>
          <a:bodyPr/>
          <a:lstStyle/>
          <a:p>
            <a:fld id="{89C97539-FD2D-4F68-BC35-D4A6ABC9E9B8}" type="slidenum">
              <a:rPr lang="es-DO" smtClean="0">
                <a:solidFill>
                  <a:prstClr val="black">
                    <a:tint val="75000"/>
                  </a:prstClr>
                </a:solidFill>
              </a:rPr>
              <a:pPr/>
              <a:t>‹Nº›</a:t>
            </a:fld>
            <a:endParaRPr lang="es-DO">
              <a:solidFill>
                <a:prstClr val="black">
                  <a:tint val="75000"/>
                </a:prstClr>
              </a:solidFill>
            </a:endParaRPr>
          </a:p>
        </p:txBody>
      </p:sp>
    </p:spTree>
    <p:extLst>
      <p:ext uri="{BB962C8B-B14F-4D97-AF65-F5344CB8AC3E}">
        <p14:creationId xmlns:p14="http://schemas.microsoft.com/office/powerpoint/2010/main" val="22775207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3">
            <a:extLst>
              <a:ext uri="{FF2B5EF4-FFF2-40B4-BE49-F238E27FC236}">
                <a16:creationId xmlns:a16="http://schemas.microsoft.com/office/drawing/2014/main" id="{74931B33-F328-486D-83A9-2C97CCDF49D1}"/>
              </a:ext>
            </a:extLst>
          </p:cNvPr>
          <p:cNvSpPr>
            <a:spLocks noGrp="1"/>
          </p:cNvSpPr>
          <p:nvPr>
            <p:ph type="dt" sz="half" idx="10"/>
          </p:nvPr>
        </p:nvSpPr>
        <p:spPr/>
        <p:txBody>
          <a:bodyPr/>
          <a:lstStyle>
            <a:lvl1pPr>
              <a:defRPr/>
            </a:lvl1pPr>
          </a:lstStyle>
          <a:p>
            <a:pPr>
              <a:defRPr/>
            </a:pPr>
            <a:endParaRPr lang="es-MX"/>
          </a:p>
        </p:txBody>
      </p:sp>
      <p:sp>
        <p:nvSpPr>
          <p:cNvPr id="8" name="Marcador de pie de página 4">
            <a:extLst>
              <a:ext uri="{FF2B5EF4-FFF2-40B4-BE49-F238E27FC236}">
                <a16:creationId xmlns:a16="http://schemas.microsoft.com/office/drawing/2014/main" id="{BA17C1F7-4568-4320-860E-5F93D4F8E733}"/>
              </a:ext>
            </a:extLst>
          </p:cNvPr>
          <p:cNvSpPr>
            <a:spLocks noGrp="1"/>
          </p:cNvSpPr>
          <p:nvPr>
            <p:ph type="ftr" sz="quarter" idx="11"/>
          </p:nvPr>
        </p:nvSpPr>
        <p:spPr/>
        <p:txBody>
          <a:bodyPr/>
          <a:lstStyle>
            <a:lvl1pPr>
              <a:defRPr/>
            </a:lvl1pPr>
          </a:lstStyle>
          <a:p>
            <a:pPr>
              <a:defRPr/>
            </a:pPr>
            <a:endParaRPr lang="es-MX"/>
          </a:p>
        </p:txBody>
      </p:sp>
      <p:sp>
        <p:nvSpPr>
          <p:cNvPr id="9" name="Marcador de número de diapositiva 5">
            <a:extLst>
              <a:ext uri="{FF2B5EF4-FFF2-40B4-BE49-F238E27FC236}">
                <a16:creationId xmlns:a16="http://schemas.microsoft.com/office/drawing/2014/main" id="{3DAA32C5-5DB7-4B96-98A7-B8F3760DAF81}"/>
              </a:ext>
            </a:extLst>
          </p:cNvPr>
          <p:cNvSpPr>
            <a:spLocks noGrp="1"/>
          </p:cNvSpPr>
          <p:nvPr>
            <p:ph type="sldNum" sz="quarter" idx="12"/>
          </p:nvPr>
        </p:nvSpPr>
        <p:spPr/>
        <p:txBody>
          <a:bodyPr/>
          <a:lstStyle>
            <a:lvl1pPr>
              <a:defRPr/>
            </a:lvl1pPr>
          </a:lstStyle>
          <a:p>
            <a:pPr>
              <a:defRPr/>
            </a:pPr>
            <a:fld id="{71C052C9-BE77-4C56-9C0B-F34F9F771D43}" type="slidenum">
              <a:rPr lang="es-MX"/>
              <a:pPr>
                <a:defRPr/>
              </a:pPr>
              <a:t>‹Nº›</a:t>
            </a:fld>
            <a:endParaRPr lang="es-MX"/>
          </a:p>
        </p:txBody>
      </p:sp>
    </p:spTree>
    <p:extLst>
      <p:ext uri="{BB962C8B-B14F-4D97-AF65-F5344CB8AC3E}">
        <p14:creationId xmlns:p14="http://schemas.microsoft.com/office/powerpoint/2010/main" val="2710376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CK">
    <p:bg>
      <p:bgPr>
        <a:solidFill>
          <a:srgbClr val="1D252C"/>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E426F0-F813-D450-908F-C7A02D60E55E}"/>
              </a:ext>
            </a:extLst>
          </p:cNvPr>
          <p:cNvPicPr>
            <a:picLocks noChangeAspect="1"/>
          </p:cNvPicPr>
          <p:nvPr userDrawn="1"/>
        </p:nvPicPr>
        <p:blipFill>
          <a:blip r:embed="rId2" cstate="print">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690270" y="275180"/>
            <a:ext cx="1148639" cy="259316"/>
          </a:xfrm>
          <a:prstGeom prst="rect">
            <a:avLst/>
          </a:prstGeom>
        </p:spPr>
      </p:pic>
      <p:pic>
        <p:nvPicPr>
          <p:cNvPr id="11" name="Imagen 11">
            <a:extLst>
              <a:ext uri="{FF2B5EF4-FFF2-40B4-BE49-F238E27FC236}">
                <a16:creationId xmlns:a16="http://schemas.microsoft.com/office/drawing/2014/main" id="{7239A60D-D77A-3C49-8B55-62331CB267B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8284" y="209124"/>
            <a:ext cx="387493" cy="341052"/>
          </a:xfrm>
          <a:prstGeom prst="rect">
            <a:avLst/>
          </a:prstGeom>
        </p:spPr>
      </p:pic>
      <p:sp>
        <p:nvSpPr>
          <p:cNvPr id="5" name="Shape 9">
            <a:extLst>
              <a:ext uri="{FF2B5EF4-FFF2-40B4-BE49-F238E27FC236}">
                <a16:creationId xmlns:a16="http://schemas.microsoft.com/office/drawing/2014/main" id="{5DAF1743-7E47-4D0D-9DA0-185D973EFD54}"/>
              </a:ext>
            </a:extLst>
          </p:cNvPr>
          <p:cNvSpPr txBox="1"/>
          <p:nvPr userDrawn="1"/>
        </p:nvSpPr>
        <p:spPr>
          <a:xfrm>
            <a:off x="217127" y="6524371"/>
            <a:ext cx="7237507" cy="1743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394" tIns="25394" rIns="25394" bIns="25394" anchor="ctr">
            <a:spAutoFit/>
          </a:bodyPr>
          <a:lstStyle/>
          <a:p>
            <a:pPr algn="l" defTabSz="412626">
              <a:defRPr sz="1600">
                <a:solidFill>
                  <a:srgbClr val="FFFFFF"/>
                </a:solidFill>
                <a:latin typeface="Segoe UI Light"/>
                <a:ea typeface="Segoe UI Light"/>
                <a:cs typeface="Segoe UI Light"/>
                <a:sym typeface="Segoe UI Light"/>
              </a:defRPr>
            </a:pPr>
            <a:r>
              <a:rPr sz="800"/>
              <a:t>NEORIS Corporate Presentation  - Confidential: Do not reproduce without prior written permission from NEORIS.</a:t>
            </a:r>
          </a:p>
        </p:txBody>
      </p:sp>
    </p:spTree>
    <p:extLst>
      <p:ext uri="{BB962C8B-B14F-4D97-AF65-F5344CB8AC3E}">
        <p14:creationId xmlns:p14="http://schemas.microsoft.com/office/powerpoint/2010/main" val="140894477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notitle">
    <p:bg>
      <p:bgPr>
        <a:solidFill>
          <a:srgbClr val="14202A"/>
        </a:solidFill>
        <a:effectLst/>
      </p:bgPr>
    </p:bg>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093D3508-B3D5-C679-BAAE-27402B69F4C7}"/>
              </a:ext>
            </a:extLst>
          </p:cNvPr>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l="-7317"/>
          <a:stretch/>
        </p:blipFill>
        <p:spPr>
          <a:xfrm flipH="1">
            <a:off x="0" y="0"/>
            <a:ext cx="12192000"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690270" y="275180"/>
            <a:ext cx="1148639" cy="259316"/>
          </a:xfrm>
          <a:prstGeom prst="rect">
            <a:avLst/>
          </a:prstGeom>
        </p:spPr>
      </p:pic>
      <p:pic>
        <p:nvPicPr>
          <p:cNvPr id="11" name="Imagen 11">
            <a:extLst>
              <a:ext uri="{FF2B5EF4-FFF2-40B4-BE49-F238E27FC236}">
                <a16:creationId xmlns:a16="http://schemas.microsoft.com/office/drawing/2014/main" id="{7239A60D-D77A-3C49-8B55-62331CB267B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8284" y="209124"/>
            <a:ext cx="387493" cy="341052"/>
          </a:xfrm>
          <a:prstGeom prst="rect">
            <a:avLst/>
          </a:prstGeom>
        </p:spPr>
      </p:pic>
      <p:sp>
        <p:nvSpPr>
          <p:cNvPr id="5" name="Shape 9">
            <a:extLst>
              <a:ext uri="{FF2B5EF4-FFF2-40B4-BE49-F238E27FC236}">
                <a16:creationId xmlns:a16="http://schemas.microsoft.com/office/drawing/2014/main" id="{5DAF1743-7E47-4D0D-9DA0-185D973EFD54}"/>
              </a:ext>
            </a:extLst>
          </p:cNvPr>
          <p:cNvSpPr txBox="1"/>
          <p:nvPr userDrawn="1"/>
        </p:nvSpPr>
        <p:spPr>
          <a:xfrm>
            <a:off x="217127" y="6524371"/>
            <a:ext cx="7237507" cy="1743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394" tIns="25394" rIns="25394" bIns="25394" anchor="ctr">
            <a:spAutoFit/>
          </a:bodyPr>
          <a:lstStyle/>
          <a:p>
            <a:pPr algn="l" defTabSz="412626">
              <a:defRPr sz="1600">
                <a:solidFill>
                  <a:srgbClr val="FFFFFF"/>
                </a:solidFill>
                <a:latin typeface="Segoe UI Light"/>
                <a:ea typeface="Segoe UI Light"/>
                <a:cs typeface="Segoe UI Light"/>
                <a:sym typeface="Segoe UI Light"/>
              </a:defRPr>
            </a:pPr>
            <a:r>
              <a:rPr sz="800"/>
              <a:t>NEORIS Corporate Presentation  - Confidential: Do not reproduce without prior written permission from NEORIS.</a:t>
            </a:r>
          </a:p>
        </p:txBody>
      </p:sp>
    </p:spTree>
    <p:extLst>
      <p:ext uri="{BB962C8B-B14F-4D97-AF65-F5344CB8AC3E}">
        <p14:creationId xmlns:p14="http://schemas.microsoft.com/office/powerpoint/2010/main" val="36878902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notitle">
    <p:bg>
      <p:bgPr>
        <a:solidFill>
          <a:srgbClr val="14202A"/>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690270" y="275180"/>
            <a:ext cx="1148639" cy="259316"/>
          </a:xfrm>
          <a:prstGeom prst="rect">
            <a:avLst/>
          </a:prstGeom>
        </p:spPr>
      </p:pic>
      <p:pic>
        <p:nvPicPr>
          <p:cNvPr id="11" name="Imagen 11">
            <a:extLst>
              <a:ext uri="{FF2B5EF4-FFF2-40B4-BE49-F238E27FC236}">
                <a16:creationId xmlns:a16="http://schemas.microsoft.com/office/drawing/2014/main" id="{7239A60D-D77A-3C49-8B55-62331CB267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284" y="209124"/>
            <a:ext cx="387493" cy="341052"/>
          </a:xfrm>
          <a:prstGeom prst="rect">
            <a:avLst/>
          </a:prstGeom>
        </p:spPr>
      </p:pic>
      <p:sp>
        <p:nvSpPr>
          <p:cNvPr id="5" name="Shape 9">
            <a:extLst>
              <a:ext uri="{FF2B5EF4-FFF2-40B4-BE49-F238E27FC236}">
                <a16:creationId xmlns:a16="http://schemas.microsoft.com/office/drawing/2014/main" id="{5DAF1743-7E47-4D0D-9DA0-185D973EFD54}"/>
              </a:ext>
            </a:extLst>
          </p:cNvPr>
          <p:cNvSpPr txBox="1"/>
          <p:nvPr userDrawn="1"/>
        </p:nvSpPr>
        <p:spPr>
          <a:xfrm>
            <a:off x="217127" y="6524371"/>
            <a:ext cx="7237507" cy="17439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25394" tIns="25394" rIns="25394" bIns="25394" anchor="ctr">
            <a:spAutoFit/>
          </a:bodyPr>
          <a:lstStyle/>
          <a:p>
            <a:pPr algn="l" defTabSz="412626">
              <a:defRPr sz="1600">
                <a:solidFill>
                  <a:srgbClr val="FFFFFF"/>
                </a:solidFill>
                <a:latin typeface="Segoe UI Light"/>
                <a:ea typeface="Segoe UI Light"/>
                <a:cs typeface="Segoe UI Light"/>
                <a:sym typeface="Segoe UI Light"/>
              </a:defRPr>
            </a:pPr>
            <a:r>
              <a:rPr sz="800"/>
              <a:t>NEORIS Corporate Presentation  - Confidential: Do not reproduce without prior written permission from NEORIS.</a:t>
            </a:r>
          </a:p>
        </p:txBody>
      </p:sp>
    </p:spTree>
    <p:extLst>
      <p:ext uri="{BB962C8B-B14F-4D97-AF65-F5344CB8AC3E}">
        <p14:creationId xmlns:p14="http://schemas.microsoft.com/office/powerpoint/2010/main" val="39921357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39892" indent="0">
              <a:buNone/>
              <a:defRPr sz="1350"/>
            </a:lvl2pPr>
            <a:lvl3pPr marL="679792" indent="0">
              <a:buNone/>
              <a:defRPr sz="1200"/>
            </a:lvl3pPr>
            <a:lvl4pPr marL="1019687" indent="0">
              <a:buNone/>
              <a:defRPr sz="1050"/>
            </a:lvl4pPr>
            <a:lvl5pPr marL="1359584" indent="0">
              <a:buNone/>
              <a:defRPr sz="1050"/>
            </a:lvl5pPr>
            <a:lvl6pPr marL="1699481" indent="0">
              <a:buNone/>
              <a:defRPr sz="1050"/>
            </a:lvl6pPr>
            <a:lvl7pPr marL="2039381" indent="0">
              <a:buNone/>
              <a:defRPr sz="1050"/>
            </a:lvl7pPr>
            <a:lvl8pPr marL="2379276" indent="0">
              <a:buNone/>
              <a:defRPr sz="1050"/>
            </a:lvl8pPr>
            <a:lvl9pPr marL="2719170" indent="0">
              <a:buNone/>
              <a:defRPr sz="1050"/>
            </a:lvl9pPr>
          </a:lstStyle>
          <a:p>
            <a:pPr lvl="0"/>
            <a:r>
              <a:rPr lang="en-US"/>
              <a:t>Edit Master text styles</a:t>
            </a:r>
          </a:p>
        </p:txBody>
      </p:sp>
      <p:sp>
        <p:nvSpPr>
          <p:cNvPr id="4" name="Rectangle 4"/>
          <p:cNvSpPr>
            <a:spLocks noGrp="1" noChangeArrowheads="1"/>
          </p:cNvSpPr>
          <p:nvPr>
            <p:ph type="dt" sz="half" idx="10"/>
          </p:nvPr>
        </p:nvSpPr>
        <p:spPr>
          <a:ln/>
        </p:spPr>
        <p:txBody>
          <a:bodyPr/>
          <a:lstStyle>
            <a:lvl1pPr>
              <a:defRPr/>
            </a:lvl1pPr>
          </a:lstStyle>
          <a:p>
            <a:fld id="{9CA4C3F7-6C06-496B-B255-BB3455B90FFA}" type="datetimeFigureOut">
              <a:rPr lang="es-MX" smtClean="0"/>
              <a:t>03/04/2025</a:t>
            </a:fld>
            <a:endParaRPr lang="es-MX"/>
          </a:p>
        </p:txBody>
      </p:sp>
      <p:sp>
        <p:nvSpPr>
          <p:cNvPr id="5" name="Rectangle 5"/>
          <p:cNvSpPr>
            <a:spLocks noGrp="1" noChangeArrowheads="1"/>
          </p:cNvSpPr>
          <p:nvPr>
            <p:ph type="ftr" sz="quarter" idx="11"/>
          </p:nvPr>
        </p:nvSpPr>
        <p:spPr>
          <a:ln/>
        </p:spPr>
        <p:txBody>
          <a:bodyPr/>
          <a:lstStyle>
            <a:lvl1pPr>
              <a:defRPr/>
            </a:lvl1pPr>
          </a:lstStyle>
          <a:p>
            <a:endParaRPr lang="es-MX"/>
          </a:p>
        </p:txBody>
      </p:sp>
      <p:sp>
        <p:nvSpPr>
          <p:cNvPr id="6" name="Rectangle 6"/>
          <p:cNvSpPr>
            <a:spLocks noGrp="1" noChangeArrowheads="1"/>
          </p:cNvSpPr>
          <p:nvPr>
            <p:ph type="sldNum" sz="quarter" idx="12"/>
          </p:nvPr>
        </p:nvSpPr>
        <p:spPr>
          <a:ln/>
        </p:spPr>
        <p:txBody>
          <a:bodyPr/>
          <a:lstStyle>
            <a:lvl1pPr>
              <a:defRPr/>
            </a:lvl1pPr>
          </a:lstStyle>
          <a:p>
            <a:fld id="{674E53D8-5620-4CF6-9C70-A524FD1E5789}" type="slidenum">
              <a:rPr lang="es-MX" smtClean="0"/>
              <a:t>‹Nº›</a:t>
            </a:fld>
            <a:endParaRPr lang="es-MX"/>
          </a:p>
        </p:txBody>
      </p:sp>
    </p:spTree>
    <p:extLst>
      <p:ext uri="{BB962C8B-B14F-4D97-AF65-F5344CB8AC3E}">
        <p14:creationId xmlns:p14="http://schemas.microsoft.com/office/powerpoint/2010/main" val="24691887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notitle">
    <p:bg>
      <p:bgPr>
        <a:solidFill>
          <a:srgbClr val="14202A"/>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835E47A-6586-715E-4F80-1035B2E8CCB0}"/>
              </a:ext>
            </a:extLst>
          </p:cNvPr>
          <p:cNvPicPr>
            <a:picLocks noChangeAspect="1"/>
          </p:cNvPicPr>
          <p:nvPr userDrawn="1"/>
        </p:nvPicPr>
        <p:blipFill rotWithShape="1">
          <a:blip r:embed="rId2">
            <a:alphaModFix amt="8000"/>
            <a:extLst>
              <a:ext uri="{BEBA8EAE-BF5A-486C-A8C5-ECC9F3942E4B}">
                <a14:imgProps xmlns:a14="http://schemas.microsoft.com/office/drawing/2010/main">
                  <a14:imgLayer r:embed="rId3">
                    <a14:imgEffect>
                      <a14:colorTemperature colorTemp="9356"/>
                    </a14:imgEffect>
                    <a14:imgEffect>
                      <a14:brightnessContrast bright="-1000"/>
                    </a14:imgEffect>
                  </a14:imgLayer>
                </a14:imgProps>
              </a:ext>
              <a:ext uri="{28A0092B-C50C-407E-A947-70E740481C1C}">
                <a14:useLocalDpi xmlns:a14="http://schemas.microsoft.com/office/drawing/2010/main" val="0"/>
              </a:ext>
            </a:extLst>
          </a:blip>
          <a:srcRect t="7076" b="8566"/>
          <a:stretch/>
        </p:blipFill>
        <p:spPr>
          <a:xfrm>
            <a:off x="0" y="1"/>
            <a:ext cx="12192000" cy="6858000"/>
          </a:xfrm>
          <a:prstGeom prst="rect">
            <a:avLst/>
          </a:prstGeom>
        </p:spPr>
      </p:pic>
      <p:pic>
        <p:nvPicPr>
          <p:cNvPr id="10" name="Picture 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0690270" y="275180"/>
            <a:ext cx="1148639" cy="259316"/>
          </a:xfrm>
          <a:prstGeom prst="rect">
            <a:avLst/>
          </a:prstGeom>
        </p:spPr>
      </p:pic>
      <p:pic>
        <p:nvPicPr>
          <p:cNvPr id="11" name="Imagen 11">
            <a:extLst>
              <a:ext uri="{FF2B5EF4-FFF2-40B4-BE49-F238E27FC236}">
                <a16:creationId xmlns:a16="http://schemas.microsoft.com/office/drawing/2014/main" id="{7239A60D-D77A-3C49-8B55-62331CB267B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68284" y="209124"/>
            <a:ext cx="387493" cy="341052"/>
          </a:xfrm>
          <a:prstGeom prst="rect">
            <a:avLst/>
          </a:prstGeom>
        </p:spPr>
      </p:pic>
      <p:sp>
        <p:nvSpPr>
          <p:cNvPr id="5" name="Shape 9">
            <a:extLst>
              <a:ext uri="{FF2B5EF4-FFF2-40B4-BE49-F238E27FC236}">
                <a16:creationId xmlns:a16="http://schemas.microsoft.com/office/drawing/2014/main" id="{5DAF1743-7E47-4D0D-9DA0-185D973EFD54}"/>
              </a:ext>
            </a:extLst>
          </p:cNvPr>
          <p:cNvSpPr txBox="1"/>
          <p:nvPr userDrawn="1"/>
        </p:nvSpPr>
        <p:spPr>
          <a:xfrm>
            <a:off x="217127" y="6524371"/>
            <a:ext cx="7237507" cy="1743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394" tIns="25394" rIns="25394" bIns="25394" anchor="ctr">
            <a:spAutoFit/>
          </a:bodyPr>
          <a:lstStyle/>
          <a:p>
            <a:pPr algn="l" defTabSz="412626">
              <a:defRPr sz="1600">
                <a:solidFill>
                  <a:srgbClr val="FFFFFF"/>
                </a:solidFill>
                <a:latin typeface="Segoe UI Light"/>
                <a:ea typeface="Segoe UI Light"/>
                <a:cs typeface="Segoe UI Light"/>
                <a:sym typeface="Segoe UI Light"/>
              </a:defRPr>
            </a:pPr>
            <a:r>
              <a:rPr sz="800"/>
              <a:t>NEORIS Corporate Presentation  - Confidential: Do not reproduce without prior written permission from NEORIS.</a:t>
            </a:r>
          </a:p>
        </p:txBody>
      </p:sp>
      <p:pic>
        <p:nvPicPr>
          <p:cNvPr id="7" name="Imagen 6">
            <a:extLst>
              <a:ext uri="{FF2B5EF4-FFF2-40B4-BE49-F238E27FC236}">
                <a16:creationId xmlns:a16="http://schemas.microsoft.com/office/drawing/2014/main" id="{06B58780-9078-07B1-DBD2-C51353CD4F5D}"/>
              </a:ext>
            </a:extLst>
          </p:cNvPr>
          <p:cNvPicPr>
            <a:picLocks noChangeAspect="1"/>
          </p:cNvPicPr>
          <p:nvPr userDrawn="1"/>
        </p:nvPicPr>
        <p:blipFill>
          <a:blip r:embed="rId6" cstate="print">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348634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notitle">
    <p:bg>
      <p:bgPr>
        <a:solidFill>
          <a:srgbClr val="14202A"/>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704953" y="275180"/>
            <a:ext cx="1148639" cy="259316"/>
          </a:xfrm>
          <a:prstGeom prst="rect">
            <a:avLst/>
          </a:prstGeom>
        </p:spPr>
      </p:pic>
      <p:pic>
        <p:nvPicPr>
          <p:cNvPr id="11" name="Imagen 11">
            <a:extLst>
              <a:ext uri="{FF2B5EF4-FFF2-40B4-BE49-F238E27FC236}">
                <a16:creationId xmlns:a16="http://schemas.microsoft.com/office/drawing/2014/main" id="{7239A60D-D77A-3C49-8B55-62331CB267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284" y="209124"/>
            <a:ext cx="387493" cy="341052"/>
          </a:xfrm>
          <a:prstGeom prst="rect">
            <a:avLst/>
          </a:prstGeom>
        </p:spPr>
      </p:pic>
      <p:sp>
        <p:nvSpPr>
          <p:cNvPr id="5" name="Shape 9">
            <a:extLst>
              <a:ext uri="{FF2B5EF4-FFF2-40B4-BE49-F238E27FC236}">
                <a16:creationId xmlns:a16="http://schemas.microsoft.com/office/drawing/2014/main" id="{5DAF1743-7E47-4D0D-9DA0-185D973EFD54}"/>
              </a:ext>
            </a:extLst>
          </p:cNvPr>
          <p:cNvSpPr txBox="1"/>
          <p:nvPr userDrawn="1"/>
        </p:nvSpPr>
        <p:spPr>
          <a:xfrm>
            <a:off x="217127" y="6452285"/>
            <a:ext cx="7237507" cy="1743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394" tIns="25394" rIns="25394" bIns="25394" anchor="ctr">
            <a:spAutoFit/>
          </a:bodyPr>
          <a:lstStyle/>
          <a:p>
            <a:pPr algn="l" defTabSz="412626">
              <a:defRPr sz="1600">
                <a:solidFill>
                  <a:srgbClr val="FFFFFF"/>
                </a:solidFill>
                <a:latin typeface="Segoe UI Light"/>
                <a:ea typeface="Segoe UI Light"/>
                <a:cs typeface="Segoe UI Light"/>
                <a:sym typeface="Segoe UI Light"/>
              </a:defRPr>
            </a:pPr>
            <a:r>
              <a:rPr sz="800"/>
              <a:t>NEORIS Corporate Presentation  - Confidential: Do not reproduce without prior written permission from NEORIS.</a:t>
            </a:r>
          </a:p>
        </p:txBody>
      </p:sp>
      <p:pic>
        <p:nvPicPr>
          <p:cNvPr id="6" name="Google Shape;494;p112">
            <a:extLst>
              <a:ext uri="{FF2B5EF4-FFF2-40B4-BE49-F238E27FC236}">
                <a16:creationId xmlns:a16="http://schemas.microsoft.com/office/drawing/2014/main" id="{5C0DB12F-2661-404D-92DA-0018ADB49F15}"/>
              </a:ext>
            </a:extLst>
          </p:cNvPr>
          <p:cNvPicPr preferRelativeResize="0"/>
          <p:nvPr userDrawn="1"/>
        </p:nvPicPr>
        <p:blipFill>
          <a:blip r:embed="rId4">
            <a:alphaModFix/>
          </a:blip>
          <a:stretch>
            <a:fillRect/>
          </a:stretch>
        </p:blipFill>
        <p:spPr>
          <a:xfrm>
            <a:off x="10704952" y="6435173"/>
            <a:ext cx="1148640" cy="222181"/>
          </a:xfrm>
          <a:prstGeom prst="rect">
            <a:avLst/>
          </a:prstGeom>
          <a:noFill/>
          <a:ln>
            <a:noFill/>
          </a:ln>
        </p:spPr>
      </p:pic>
      <p:pic>
        <p:nvPicPr>
          <p:cNvPr id="7" name="Picture 26" descr="A screenshot of a video game&#10;&#10;Description automatically generated">
            <a:extLst>
              <a:ext uri="{FF2B5EF4-FFF2-40B4-BE49-F238E27FC236}">
                <a16:creationId xmlns:a16="http://schemas.microsoft.com/office/drawing/2014/main" id="{76E636EC-9CB2-D92A-9D7B-200390931250}"/>
              </a:ext>
            </a:extLst>
          </p:cNvPr>
          <p:cNvPicPr>
            <a:picLocks noChangeAspect="1"/>
          </p:cNvPicPr>
          <p:nvPr userDrawn="1"/>
        </p:nvPicPr>
        <p:blipFill>
          <a:blip r:embed="rId5">
            <a:alphaModFix amt="6000"/>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725" y="0"/>
            <a:ext cx="12190551" cy="6858000"/>
          </a:xfrm>
          <a:prstGeom prst="rect">
            <a:avLst/>
          </a:prstGeom>
        </p:spPr>
      </p:pic>
    </p:spTree>
    <p:extLst>
      <p:ext uri="{BB962C8B-B14F-4D97-AF65-F5344CB8AC3E}">
        <p14:creationId xmlns:p14="http://schemas.microsoft.com/office/powerpoint/2010/main" val="256843372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notitle">
    <p:bg>
      <p:bgPr>
        <a:solidFill>
          <a:srgbClr val="14202A"/>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C88632D-1856-B98C-8694-4D3837D63746}"/>
              </a:ext>
            </a:extLst>
          </p:cNvPr>
          <p:cNvPicPr>
            <a:picLocks noChangeAspect="1"/>
          </p:cNvPicPr>
          <p:nvPr userDrawn="1"/>
        </p:nvPicPr>
        <p:blipFill rotWithShape="1">
          <a:blip r:embed="rId2"/>
          <a:srcRect l="3756" t="7624" r="3756"/>
          <a:stretch/>
        </p:blipFill>
        <p:spPr>
          <a:xfrm flipH="1">
            <a:off x="0" y="0"/>
            <a:ext cx="12192001"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704953" y="275180"/>
            <a:ext cx="1148639" cy="259316"/>
          </a:xfrm>
          <a:prstGeom prst="rect">
            <a:avLst/>
          </a:prstGeom>
        </p:spPr>
      </p:pic>
      <p:pic>
        <p:nvPicPr>
          <p:cNvPr id="11" name="Imagen 11">
            <a:extLst>
              <a:ext uri="{FF2B5EF4-FFF2-40B4-BE49-F238E27FC236}">
                <a16:creationId xmlns:a16="http://schemas.microsoft.com/office/drawing/2014/main" id="{7239A60D-D77A-3C49-8B55-62331CB267B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8284" y="209124"/>
            <a:ext cx="387493" cy="341052"/>
          </a:xfrm>
          <a:prstGeom prst="rect">
            <a:avLst/>
          </a:prstGeom>
        </p:spPr>
      </p:pic>
      <p:sp>
        <p:nvSpPr>
          <p:cNvPr id="5" name="Shape 9">
            <a:extLst>
              <a:ext uri="{FF2B5EF4-FFF2-40B4-BE49-F238E27FC236}">
                <a16:creationId xmlns:a16="http://schemas.microsoft.com/office/drawing/2014/main" id="{5DAF1743-7E47-4D0D-9DA0-185D973EFD54}"/>
              </a:ext>
            </a:extLst>
          </p:cNvPr>
          <p:cNvSpPr txBox="1"/>
          <p:nvPr userDrawn="1"/>
        </p:nvSpPr>
        <p:spPr>
          <a:xfrm>
            <a:off x="217127" y="6452285"/>
            <a:ext cx="7237507" cy="1743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394" tIns="25394" rIns="25394" bIns="25394" anchor="ctr">
            <a:spAutoFit/>
          </a:bodyPr>
          <a:lstStyle/>
          <a:p>
            <a:pPr algn="l" defTabSz="412626">
              <a:defRPr sz="1600">
                <a:solidFill>
                  <a:srgbClr val="FFFFFF"/>
                </a:solidFill>
                <a:latin typeface="Segoe UI Light"/>
                <a:ea typeface="Segoe UI Light"/>
                <a:cs typeface="Segoe UI Light"/>
                <a:sym typeface="Segoe UI Light"/>
              </a:defRPr>
            </a:pPr>
            <a:r>
              <a:rPr sz="800"/>
              <a:t>NEORIS Corporate Presentation  - Confidential: Do not reproduce without prior written permission from NEORIS.</a:t>
            </a:r>
          </a:p>
        </p:txBody>
      </p:sp>
      <p:pic>
        <p:nvPicPr>
          <p:cNvPr id="6" name="Google Shape;494;p112">
            <a:extLst>
              <a:ext uri="{FF2B5EF4-FFF2-40B4-BE49-F238E27FC236}">
                <a16:creationId xmlns:a16="http://schemas.microsoft.com/office/drawing/2014/main" id="{5C0DB12F-2661-404D-92DA-0018ADB49F15}"/>
              </a:ext>
            </a:extLst>
          </p:cNvPr>
          <p:cNvPicPr preferRelativeResize="0"/>
          <p:nvPr userDrawn="1"/>
        </p:nvPicPr>
        <p:blipFill>
          <a:blip r:embed="rId5">
            <a:alphaModFix/>
          </a:blip>
          <a:stretch>
            <a:fillRect/>
          </a:stretch>
        </p:blipFill>
        <p:spPr>
          <a:xfrm>
            <a:off x="10704952" y="6435173"/>
            <a:ext cx="1148640" cy="222181"/>
          </a:xfrm>
          <a:prstGeom prst="rect">
            <a:avLst/>
          </a:prstGeom>
          <a:noFill/>
          <a:ln>
            <a:noFill/>
          </a:ln>
        </p:spPr>
      </p:pic>
    </p:spTree>
    <p:extLst>
      <p:ext uri="{BB962C8B-B14F-4D97-AF65-F5344CB8AC3E}">
        <p14:creationId xmlns:p14="http://schemas.microsoft.com/office/powerpoint/2010/main" val="306173862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rgbClr val="121F2A"/>
        </a:solidFill>
        <a:effectLst/>
      </p:bgPr>
    </p:bg>
    <p:spTree>
      <p:nvGrpSpPr>
        <p:cNvPr id="1" name=""/>
        <p:cNvGrpSpPr/>
        <p:nvPr/>
      </p:nvGrpSpPr>
      <p:grpSpPr>
        <a:xfrm>
          <a:off x="0" y="0"/>
          <a:ext cx="0" cy="0"/>
          <a:chOff x="0" y="0"/>
          <a:chExt cx="0" cy="0"/>
        </a:xfrm>
      </p:grpSpPr>
      <p:sp>
        <p:nvSpPr>
          <p:cNvPr id="5" name="Text Placeholder 21"/>
          <p:cNvSpPr>
            <a:spLocks noGrp="1"/>
          </p:cNvSpPr>
          <p:nvPr>
            <p:ph type="body" sz="quarter" idx="11" hasCustomPrompt="1"/>
          </p:nvPr>
        </p:nvSpPr>
        <p:spPr>
          <a:xfrm>
            <a:off x="871649" y="2271346"/>
            <a:ext cx="5066668" cy="2332831"/>
          </a:xfrm>
          <a:prstGeom prst="rect">
            <a:avLst/>
          </a:prstGeom>
        </p:spPr>
        <p:txBody>
          <a:bodyPr vert="horz" anchor="ctr"/>
          <a:lstStyle>
            <a:lvl1pPr algn="l">
              <a:defRPr sz="5000" b="0" i="0" baseline="0">
                <a:solidFill>
                  <a:srgbClr val="F0F0F0"/>
                </a:solidFill>
                <a:latin typeface="Museo Sans 100"/>
                <a:cs typeface="Museo Sans 100"/>
              </a:defRPr>
            </a:lvl1pPr>
          </a:lstStyle>
          <a:p>
            <a:pPr lvl="0"/>
            <a:r>
              <a:rPr lang="es-ES_tradnl" err="1"/>
              <a:t>Section</a:t>
            </a:r>
            <a:r>
              <a:rPr lang="es-ES_tradnl"/>
              <a:t> </a:t>
            </a:r>
            <a:r>
              <a:rPr lang="es-ES_tradnl" err="1"/>
              <a:t>Title</a:t>
            </a:r>
            <a:endParaRPr lang="en-US"/>
          </a:p>
        </p:txBody>
      </p:sp>
      <p:pic>
        <p:nvPicPr>
          <p:cNvPr id="6" name="Imagen 5">
            <a:extLst>
              <a:ext uri="{FF2B5EF4-FFF2-40B4-BE49-F238E27FC236}">
                <a16:creationId xmlns:a16="http://schemas.microsoft.com/office/drawing/2014/main" id="{BE771A77-9151-3EF0-E170-8ADF058A1373}"/>
              </a:ext>
            </a:extLst>
          </p:cNvPr>
          <p:cNvPicPr>
            <a:picLocks noChangeAspect="1"/>
          </p:cNvPicPr>
          <p:nvPr userDrawn="1"/>
        </p:nvPicPr>
        <p:blipFill rotWithShape="1">
          <a:blip r:embed="rId2">
            <a:alphaModFix amt="8000"/>
          </a:blip>
          <a:srcRect t="13460" r="48120" b="10653"/>
          <a:stretch/>
        </p:blipFill>
        <p:spPr>
          <a:xfrm>
            <a:off x="5977055" y="0"/>
            <a:ext cx="6214945" cy="6858000"/>
          </a:xfrm>
          <a:prstGeom prst="rect">
            <a:avLst/>
          </a:prstGeom>
        </p:spPr>
      </p:pic>
    </p:spTree>
    <p:extLst>
      <p:ext uri="{BB962C8B-B14F-4D97-AF65-F5344CB8AC3E}">
        <p14:creationId xmlns:p14="http://schemas.microsoft.com/office/powerpoint/2010/main" val="2702652148"/>
      </p:ext>
    </p:extLst>
  </p:cSld>
  <p:clrMapOvr>
    <a:masterClrMapping/>
  </p:clrMapOvr>
  <p:transition spd="med"/>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05584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85"/>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85"/>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9CA4C3F7-6C06-496B-B255-BB3455B90FFA}" type="datetimeFigureOut">
              <a:rPr lang="es-MX" smtClean="0"/>
              <a:t>03/04/2025</a:t>
            </a:fld>
            <a:endParaRPr lang="es-MX"/>
          </a:p>
        </p:txBody>
      </p:sp>
      <p:sp>
        <p:nvSpPr>
          <p:cNvPr id="6" name="Rectangle 5"/>
          <p:cNvSpPr>
            <a:spLocks noGrp="1" noChangeArrowheads="1"/>
          </p:cNvSpPr>
          <p:nvPr>
            <p:ph type="ftr" sz="quarter" idx="11"/>
          </p:nvPr>
        </p:nvSpPr>
        <p:spPr>
          <a:ln/>
        </p:spPr>
        <p:txBody>
          <a:bodyPr/>
          <a:lstStyle>
            <a:lvl1pPr>
              <a:defRPr/>
            </a:lvl1pPr>
          </a:lstStyle>
          <a:p>
            <a:endParaRPr lang="es-MX"/>
          </a:p>
        </p:txBody>
      </p:sp>
      <p:sp>
        <p:nvSpPr>
          <p:cNvPr id="7" name="Rectangle 6"/>
          <p:cNvSpPr>
            <a:spLocks noGrp="1" noChangeArrowheads="1"/>
          </p:cNvSpPr>
          <p:nvPr>
            <p:ph type="sldNum" sz="quarter" idx="12"/>
          </p:nvPr>
        </p:nvSpPr>
        <p:spPr>
          <a:ln/>
        </p:spPr>
        <p:txBody>
          <a:bodyPr/>
          <a:lstStyle>
            <a:lvl1pPr>
              <a:defRPr/>
            </a:lvl1pPr>
          </a:lstStyle>
          <a:p>
            <a:fld id="{674E53D8-5620-4CF6-9C70-A524FD1E5789}" type="slidenum">
              <a:rPr lang="es-MX" smtClean="0"/>
              <a:t>‹Nº›</a:t>
            </a:fld>
            <a:endParaRPr lang="es-MX"/>
          </a:p>
        </p:txBody>
      </p:sp>
    </p:spTree>
    <p:extLst>
      <p:ext uri="{BB962C8B-B14F-4D97-AF65-F5344CB8AC3E}">
        <p14:creationId xmlns:p14="http://schemas.microsoft.com/office/powerpoint/2010/main" val="72470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20" y="1535113"/>
            <a:ext cx="5386917" cy="639762"/>
          </a:xfrm>
        </p:spPr>
        <p:txBody>
          <a:bodyPr anchor="b"/>
          <a:lstStyle>
            <a:lvl1pPr marL="0" indent="0">
              <a:buNone/>
              <a:defRPr sz="1800" b="1"/>
            </a:lvl1pPr>
            <a:lvl2pPr marL="339892" indent="0">
              <a:buNone/>
              <a:defRPr sz="1500" b="1"/>
            </a:lvl2pPr>
            <a:lvl3pPr marL="679792" indent="0">
              <a:buNone/>
              <a:defRPr sz="1350" b="1"/>
            </a:lvl3pPr>
            <a:lvl4pPr marL="1019687" indent="0">
              <a:buNone/>
              <a:defRPr sz="1200" b="1"/>
            </a:lvl4pPr>
            <a:lvl5pPr marL="1359584" indent="0">
              <a:buNone/>
              <a:defRPr sz="1200" b="1"/>
            </a:lvl5pPr>
            <a:lvl6pPr marL="1699481" indent="0">
              <a:buNone/>
              <a:defRPr sz="1200" b="1"/>
            </a:lvl6pPr>
            <a:lvl7pPr marL="2039381" indent="0">
              <a:buNone/>
              <a:defRPr sz="1200" b="1"/>
            </a:lvl7pPr>
            <a:lvl8pPr marL="2379276" indent="0">
              <a:buNone/>
              <a:defRPr sz="1200" b="1"/>
            </a:lvl8pPr>
            <a:lvl9pPr marL="2719170" indent="0">
              <a:buNone/>
              <a:defRPr sz="1200" b="1"/>
            </a:lvl9pPr>
          </a:lstStyle>
          <a:p>
            <a:pPr lvl="0"/>
            <a:r>
              <a:rPr lang="en-US"/>
              <a:t>Edit Master text styles</a:t>
            </a:r>
          </a:p>
        </p:txBody>
      </p:sp>
      <p:sp>
        <p:nvSpPr>
          <p:cNvPr id="4" name="Content Placeholder 3"/>
          <p:cNvSpPr>
            <a:spLocks noGrp="1"/>
          </p:cNvSpPr>
          <p:nvPr>
            <p:ph sz="half" idx="2"/>
          </p:nvPr>
        </p:nvSpPr>
        <p:spPr>
          <a:xfrm>
            <a:off x="60962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3"/>
            <a:ext cx="5389033" cy="639762"/>
          </a:xfrm>
        </p:spPr>
        <p:txBody>
          <a:bodyPr anchor="b"/>
          <a:lstStyle>
            <a:lvl1pPr marL="0" indent="0">
              <a:buNone/>
              <a:defRPr sz="1800" b="1"/>
            </a:lvl1pPr>
            <a:lvl2pPr marL="339892" indent="0">
              <a:buNone/>
              <a:defRPr sz="1500" b="1"/>
            </a:lvl2pPr>
            <a:lvl3pPr marL="679792" indent="0">
              <a:buNone/>
              <a:defRPr sz="1350" b="1"/>
            </a:lvl3pPr>
            <a:lvl4pPr marL="1019687" indent="0">
              <a:buNone/>
              <a:defRPr sz="1200" b="1"/>
            </a:lvl4pPr>
            <a:lvl5pPr marL="1359584" indent="0">
              <a:buNone/>
              <a:defRPr sz="1200" b="1"/>
            </a:lvl5pPr>
            <a:lvl6pPr marL="1699481" indent="0">
              <a:buNone/>
              <a:defRPr sz="1200" b="1"/>
            </a:lvl6pPr>
            <a:lvl7pPr marL="2039381" indent="0">
              <a:buNone/>
              <a:defRPr sz="1200" b="1"/>
            </a:lvl7pPr>
            <a:lvl8pPr marL="2379276" indent="0">
              <a:buNone/>
              <a:defRPr sz="1200" b="1"/>
            </a:lvl8pPr>
            <a:lvl9pPr marL="2719170" indent="0">
              <a:buNone/>
              <a:defRPr sz="1200" b="1"/>
            </a:lvl9pPr>
          </a:lstStyle>
          <a:p>
            <a:pPr lvl="0"/>
            <a:r>
              <a:rPr lang="en-US"/>
              <a:t>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9CA4C3F7-6C06-496B-B255-BB3455B90FFA}" type="datetimeFigureOut">
              <a:rPr lang="es-MX" smtClean="0"/>
              <a:t>03/04/2025</a:t>
            </a:fld>
            <a:endParaRPr lang="es-MX"/>
          </a:p>
        </p:txBody>
      </p:sp>
      <p:sp>
        <p:nvSpPr>
          <p:cNvPr id="8" name="Rectangle 5"/>
          <p:cNvSpPr>
            <a:spLocks noGrp="1" noChangeArrowheads="1"/>
          </p:cNvSpPr>
          <p:nvPr>
            <p:ph type="ftr" sz="quarter" idx="11"/>
          </p:nvPr>
        </p:nvSpPr>
        <p:spPr>
          <a:ln/>
        </p:spPr>
        <p:txBody>
          <a:bodyPr/>
          <a:lstStyle>
            <a:lvl1pPr>
              <a:defRPr/>
            </a:lvl1pPr>
          </a:lstStyle>
          <a:p>
            <a:endParaRPr lang="es-MX"/>
          </a:p>
        </p:txBody>
      </p:sp>
      <p:sp>
        <p:nvSpPr>
          <p:cNvPr id="9" name="Rectangle 6"/>
          <p:cNvSpPr>
            <a:spLocks noGrp="1" noChangeArrowheads="1"/>
          </p:cNvSpPr>
          <p:nvPr>
            <p:ph type="sldNum" sz="quarter" idx="12"/>
          </p:nvPr>
        </p:nvSpPr>
        <p:spPr>
          <a:ln/>
        </p:spPr>
        <p:txBody>
          <a:bodyPr/>
          <a:lstStyle>
            <a:lvl1pPr>
              <a:defRPr/>
            </a:lvl1pPr>
          </a:lstStyle>
          <a:p>
            <a:fld id="{674E53D8-5620-4CF6-9C70-A524FD1E5789}" type="slidenum">
              <a:rPr lang="es-MX" smtClean="0"/>
              <a:t>‹Nº›</a:t>
            </a:fld>
            <a:endParaRPr lang="es-MX"/>
          </a:p>
        </p:txBody>
      </p:sp>
    </p:spTree>
    <p:extLst>
      <p:ext uri="{BB962C8B-B14F-4D97-AF65-F5344CB8AC3E}">
        <p14:creationId xmlns:p14="http://schemas.microsoft.com/office/powerpoint/2010/main" val="174460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72800" cy="940904"/>
          </a:xfrm>
        </p:spPr>
        <p:txBody>
          <a:bodyPr/>
          <a:lstStyle>
            <a:lvl1pPr algn="l">
              <a:defRPr sz="2400" b="1"/>
            </a:lvl1p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9CA4C3F7-6C06-496B-B255-BB3455B90FFA}" type="datetimeFigureOut">
              <a:rPr lang="es-MX" smtClean="0"/>
              <a:t>03/04/2025</a:t>
            </a:fld>
            <a:endParaRPr lang="es-MX"/>
          </a:p>
        </p:txBody>
      </p:sp>
      <p:sp>
        <p:nvSpPr>
          <p:cNvPr id="4" name="Rectangle 5"/>
          <p:cNvSpPr>
            <a:spLocks noGrp="1" noChangeArrowheads="1"/>
          </p:cNvSpPr>
          <p:nvPr>
            <p:ph type="ftr" sz="quarter" idx="11"/>
          </p:nvPr>
        </p:nvSpPr>
        <p:spPr>
          <a:ln/>
        </p:spPr>
        <p:txBody>
          <a:bodyPr/>
          <a:lstStyle>
            <a:lvl1pPr>
              <a:defRPr/>
            </a:lvl1pPr>
          </a:lstStyle>
          <a:p>
            <a:endParaRPr lang="es-MX"/>
          </a:p>
        </p:txBody>
      </p:sp>
      <p:sp>
        <p:nvSpPr>
          <p:cNvPr id="5" name="Rectangle 6"/>
          <p:cNvSpPr>
            <a:spLocks noGrp="1" noChangeArrowheads="1"/>
          </p:cNvSpPr>
          <p:nvPr>
            <p:ph type="sldNum" sz="quarter" idx="12"/>
          </p:nvPr>
        </p:nvSpPr>
        <p:spPr>
          <a:ln/>
        </p:spPr>
        <p:txBody>
          <a:bodyPr/>
          <a:lstStyle>
            <a:lvl1pPr>
              <a:defRPr/>
            </a:lvl1pPr>
          </a:lstStyle>
          <a:p>
            <a:fld id="{674E53D8-5620-4CF6-9C70-A524FD1E5789}" type="slidenum">
              <a:rPr lang="es-MX" smtClean="0"/>
              <a:t>‹Nº›</a:t>
            </a:fld>
            <a:endParaRPr lang="es-MX"/>
          </a:p>
        </p:txBody>
      </p:sp>
    </p:spTree>
    <p:extLst>
      <p:ext uri="{BB962C8B-B14F-4D97-AF65-F5344CB8AC3E}">
        <p14:creationId xmlns:p14="http://schemas.microsoft.com/office/powerpoint/2010/main" val="244402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9CA4C3F7-6C06-496B-B255-BB3455B90FFA}" type="datetimeFigureOut">
              <a:rPr lang="es-MX" smtClean="0"/>
              <a:t>03/04/2025</a:t>
            </a:fld>
            <a:endParaRPr lang="es-MX"/>
          </a:p>
        </p:txBody>
      </p:sp>
      <p:sp>
        <p:nvSpPr>
          <p:cNvPr id="3" name="Rectangle 5"/>
          <p:cNvSpPr>
            <a:spLocks noGrp="1" noChangeArrowheads="1"/>
          </p:cNvSpPr>
          <p:nvPr>
            <p:ph type="ftr" sz="quarter" idx="11"/>
          </p:nvPr>
        </p:nvSpPr>
        <p:spPr>
          <a:ln/>
        </p:spPr>
        <p:txBody>
          <a:bodyPr/>
          <a:lstStyle>
            <a:lvl1pPr>
              <a:defRPr/>
            </a:lvl1pPr>
          </a:lstStyle>
          <a:p>
            <a:endParaRPr lang="es-MX"/>
          </a:p>
        </p:txBody>
      </p:sp>
      <p:sp>
        <p:nvSpPr>
          <p:cNvPr id="4" name="Rectangle 6"/>
          <p:cNvSpPr>
            <a:spLocks noGrp="1" noChangeArrowheads="1"/>
          </p:cNvSpPr>
          <p:nvPr>
            <p:ph type="sldNum" sz="quarter" idx="12"/>
          </p:nvPr>
        </p:nvSpPr>
        <p:spPr>
          <a:ln/>
        </p:spPr>
        <p:txBody>
          <a:bodyPr/>
          <a:lstStyle>
            <a:lvl1pPr>
              <a:defRPr/>
            </a:lvl1pPr>
          </a:lstStyle>
          <a:p>
            <a:fld id="{674E53D8-5620-4CF6-9C70-A524FD1E5789}" type="slidenum">
              <a:rPr lang="es-MX" smtClean="0"/>
              <a:t>‹Nº›</a:t>
            </a:fld>
            <a:endParaRPr lang="es-MX"/>
          </a:p>
        </p:txBody>
      </p:sp>
    </p:spTree>
    <p:extLst>
      <p:ext uri="{BB962C8B-B14F-4D97-AF65-F5344CB8AC3E}">
        <p14:creationId xmlns:p14="http://schemas.microsoft.com/office/powerpoint/2010/main" val="122112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715"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138"/>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715" y="1435103"/>
            <a:ext cx="4011084" cy="4691063"/>
          </a:xfrm>
        </p:spPr>
        <p:txBody>
          <a:bodyPr/>
          <a:lstStyle>
            <a:lvl1pPr marL="0" indent="0">
              <a:buNone/>
              <a:defRPr sz="1050"/>
            </a:lvl1pPr>
            <a:lvl2pPr marL="339892" indent="0">
              <a:buNone/>
              <a:defRPr sz="900"/>
            </a:lvl2pPr>
            <a:lvl3pPr marL="679792" indent="0">
              <a:buNone/>
              <a:defRPr sz="750"/>
            </a:lvl3pPr>
            <a:lvl4pPr marL="1019687" indent="0">
              <a:buNone/>
              <a:defRPr sz="675"/>
            </a:lvl4pPr>
            <a:lvl5pPr marL="1359584" indent="0">
              <a:buNone/>
              <a:defRPr sz="675"/>
            </a:lvl5pPr>
            <a:lvl6pPr marL="1699481" indent="0">
              <a:buNone/>
              <a:defRPr sz="675"/>
            </a:lvl6pPr>
            <a:lvl7pPr marL="2039381" indent="0">
              <a:buNone/>
              <a:defRPr sz="675"/>
            </a:lvl7pPr>
            <a:lvl8pPr marL="2379276" indent="0">
              <a:buNone/>
              <a:defRPr sz="675"/>
            </a:lvl8pPr>
            <a:lvl9pPr marL="2719170" indent="0">
              <a:buNone/>
              <a:defRPr sz="675"/>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fld id="{9CA4C3F7-6C06-496B-B255-BB3455B90FFA}" type="datetimeFigureOut">
              <a:rPr lang="es-MX" smtClean="0"/>
              <a:t>03/04/2025</a:t>
            </a:fld>
            <a:endParaRPr lang="es-MX"/>
          </a:p>
        </p:txBody>
      </p:sp>
      <p:sp>
        <p:nvSpPr>
          <p:cNvPr id="6" name="Rectangle 5"/>
          <p:cNvSpPr>
            <a:spLocks noGrp="1" noChangeArrowheads="1"/>
          </p:cNvSpPr>
          <p:nvPr>
            <p:ph type="ftr" sz="quarter" idx="11"/>
          </p:nvPr>
        </p:nvSpPr>
        <p:spPr>
          <a:ln/>
        </p:spPr>
        <p:txBody>
          <a:bodyPr/>
          <a:lstStyle>
            <a:lvl1pPr>
              <a:defRPr/>
            </a:lvl1pPr>
          </a:lstStyle>
          <a:p>
            <a:endParaRPr lang="es-MX"/>
          </a:p>
        </p:txBody>
      </p:sp>
      <p:sp>
        <p:nvSpPr>
          <p:cNvPr id="7" name="Rectangle 6"/>
          <p:cNvSpPr>
            <a:spLocks noGrp="1" noChangeArrowheads="1"/>
          </p:cNvSpPr>
          <p:nvPr>
            <p:ph type="sldNum" sz="quarter" idx="12"/>
          </p:nvPr>
        </p:nvSpPr>
        <p:spPr>
          <a:ln/>
        </p:spPr>
        <p:txBody>
          <a:bodyPr/>
          <a:lstStyle>
            <a:lvl1pPr>
              <a:defRPr/>
            </a:lvl1pPr>
          </a:lstStyle>
          <a:p>
            <a:fld id="{674E53D8-5620-4CF6-9C70-A524FD1E5789}" type="slidenum">
              <a:rPr lang="es-MX" smtClean="0"/>
              <a:t>‹Nº›</a:t>
            </a:fld>
            <a:endParaRPr lang="es-MX"/>
          </a:p>
        </p:txBody>
      </p:sp>
    </p:spTree>
    <p:extLst>
      <p:ext uri="{BB962C8B-B14F-4D97-AF65-F5344CB8AC3E}">
        <p14:creationId xmlns:p14="http://schemas.microsoft.com/office/powerpoint/2010/main" val="1852702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noProof="0"/>
              <a:t>Click to edit Master title style</a:t>
            </a:r>
            <a:endParaRPr lang="es-DO" noProof="0"/>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39892" indent="0">
              <a:buNone/>
              <a:defRPr sz="2100"/>
            </a:lvl2pPr>
            <a:lvl3pPr marL="679792" indent="0">
              <a:buNone/>
              <a:defRPr sz="1800"/>
            </a:lvl3pPr>
            <a:lvl4pPr marL="1019687" indent="0">
              <a:buNone/>
              <a:defRPr sz="1500"/>
            </a:lvl4pPr>
            <a:lvl5pPr marL="1359584" indent="0">
              <a:buNone/>
              <a:defRPr sz="1500"/>
            </a:lvl5pPr>
            <a:lvl6pPr marL="1699481" indent="0">
              <a:buNone/>
              <a:defRPr sz="1500"/>
            </a:lvl6pPr>
            <a:lvl7pPr marL="2039381" indent="0">
              <a:buNone/>
              <a:defRPr sz="1500"/>
            </a:lvl7pPr>
            <a:lvl8pPr marL="2379276" indent="0">
              <a:buNone/>
              <a:defRPr sz="1500"/>
            </a:lvl8pPr>
            <a:lvl9pPr marL="2719170" indent="0">
              <a:buNone/>
              <a:defRPr sz="15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39892" indent="0">
              <a:buNone/>
              <a:defRPr sz="900"/>
            </a:lvl2pPr>
            <a:lvl3pPr marL="679792" indent="0">
              <a:buNone/>
              <a:defRPr sz="750"/>
            </a:lvl3pPr>
            <a:lvl4pPr marL="1019687" indent="0">
              <a:buNone/>
              <a:defRPr sz="675"/>
            </a:lvl4pPr>
            <a:lvl5pPr marL="1359584" indent="0">
              <a:buNone/>
              <a:defRPr sz="675"/>
            </a:lvl5pPr>
            <a:lvl6pPr marL="1699481" indent="0">
              <a:buNone/>
              <a:defRPr sz="675"/>
            </a:lvl6pPr>
            <a:lvl7pPr marL="2039381" indent="0">
              <a:buNone/>
              <a:defRPr sz="675"/>
            </a:lvl7pPr>
            <a:lvl8pPr marL="2379276" indent="0">
              <a:buNone/>
              <a:defRPr sz="675"/>
            </a:lvl8pPr>
            <a:lvl9pPr marL="2719170" indent="0">
              <a:buNone/>
              <a:defRPr sz="675"/>
            </a:lvl9pPr>
          </a:lstStyle>
          <a:p>
            <a:pPr lvl="0"/>
            <a:r>
              <a:rPr lang="en-US" noProof="0"/>
              <a:t>Edit Master text styles</a:t>
            </a:r>
          </a:p>
        </p:txBody>
      </p:sp>
      <p:sp>
        <p:nvSpPr>
          <p:cNvPr id="5" name="Rectangle 4"/>
          <p:cNvSpPr>
            <a:spLocks noGrp="1" noChangeArrowheads="1"/>
          </p:cNvSpPr>
          <p:nvPr>
            <p:ph type="dt" sz="half" idx="10"/>
          </p:nvPr>
        </p:nvSpPr>
        <p:spPr>
          <a:ln/>
        </p:spPr>
        <p:txBody>
          <a:bodyPr/>
          <a:lstStyle>
            <a:lvl1pPr>
              <a:defRPr/>
            </a:lvl1pPr>
          </a:lstStyle>
          <a:p>
            <a:fld id="{9CA4C3F7-6C06-496B-B255-BB3455B90FFA}" type="datetimeFigureOut">
              <a:rPr lang="es-MX" smtClean="0"/>
              <a:t>03/04/2025</a:t>
            </a:fld>
            <a:endParaRPr lang="es-MX"/>
          </a:p>
        </p:txBody>
      </p:sp>
      <p:sp>
        <p:nvSpPr>
          <p:cNvPr id="6" name="Rectangle 5"/>
          <p:cNvSpPr>
            <a:spLocks noGrp="1" noChangeArrowheads="1"/>
          </p:cNvSpPr>
          <p:nvPr>
            <p:ph type="ftr" sz="quarter" idx="11"/>
          </p:nvPr>
        </p:nvSpPr>
        <p:spPr>
          <a:ln/>
        </p:spPr>
        <p:txBody>
          <a:bodyPr/>
          <a:lstStyle>
            <a:lvl1pPr>
              <a:defRPr/>
            </a:lvl1pPr>
          </a:lstStyle>
          <a:p>
            <a:endParaRPr lang="es-MX"/>
          </a:p>
        </p:txBody>
      </p:sp>
      <p:sp>
        <p:nvSpPr>
          <p:cNvPr id="7" name="Rectangle 6"/>
          <p:cNvSpPr>
            <a:spLocks noGrp="1" noChangeArrowheads="1"/>
          </p:cNvSpPr>
          <p:nvPr>
            <p:ph type="sldNum" sz="quarter" idx="12"/>
          </p:nvPr>
        </p:nvSpPr>
        <p:spPr>
          <a:ln/>
        </p:spPr>
        <p:txBody>
          <a:bodyPr/>
          <a:lstStyle>
            <a:lvl1pPr>
              <a:defRPr/>
            </a:lvl1pPr>
          </a:lstStyle>
          <a:p>
            <a:fld id="{674E53D8-5620-4CF6-9C70-A524FD1E5789}" type="slidenum">
              <a:rPr lang="es-MX" smtClean="0"/>
              <a:t>‹Nº›</a:t>
            </a:fld>
            <a:endParaRPr lang="es-MX"/>
          </a:p>
        </p:txBody>
      </p:sp>
    </p:spTree>
    <p:extLst>
      <p:ext uri="{BB962C8B-B14F-4D97-AF65-F5344CB8AC3E}">
        <p14:creationId xmlns:p14="http://schemas.microsoft.com/office/powerpoint/2010/main" val="4284037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0641" tIns="45323" rIns="90641" bIns="45323" numCol="1" anchor="ctr" anchorCtr="0" compatLnSpc="1">
            <a:prstTxWarp prst="textNoShape">
              <a:avLst/>
            </a:prstTxWarp>
          </a:bodyPr>
          <a:lstStyle/>
          <a:p>
            <a:pPr lvl="0"/>
            <a:r>
              <a:rPr lang="en-US"/>
              <a:t>Click to edit Master title style</a:t>
            </a:r>
            <a:endParaRPr lang="es-DO"/>
          </a:p>
        </p:txBody>
      </p:sp>
      <p:sp>
        <p:nvSpPr>
          <p:cNvPr id="13315" name="Rectangle 3"/>
          <p:cNvSpPr>
            <a:spLocks noGrp="1" noChangeArrowheads="1"/>
          </p:cNvSpPr>
          <p:nvPr>
            <p:ph type="body" idx="1"/>
          </p:nvPr>
        </p:nvSpPr>
        <p:spPr bwMode="auto">
          <a:xfrm>
            <a:off x="609600" y="1600285"/>
            <a:ext cx="10972800" cy="4525963"/>
          </a:xfrm>
          <a:prstGeom prst="rect">
            <a:avLst/>
          </a:prstGeom>
          <a:noFill/>
          <a:ln w="9525">
            <a:noFill/>
            <a:miter lim="800000"/>
            <a:headEnd/>
            <a:tailEnd/>
          </a:ln>
        </p:spPr>
        <p:txBody>
          <a:bodyPr vert="horz" wrap="square" lIns="90641" tIns="45323" rIns="90641" bIns="45323"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1028" name="Rectangle 4"/>
          <p:cNvSpPr>
            <a:spLocks noGrp="1" noChangeArrowheads="1"/>
          </p:cNvSpPr>
          <p:nvPr>
            <p:ph type="dt" sz="half" idx="2"/>
          </p:nvPr>
        </p:nvSpPr>
        <p:spPr bwMode="auto">
          <a:xfrm>
            <a:off x="609600" y="6245241"/>
            <a:ext cx="2844800" cy="476250"/>
          </a:xfrm>
          <a:prstGeom prst="rect">
            <a:avLst/>
          </a:prstGeom>
          <a:noFill/>
          <a:ln w="9525">
            <a:noFill/>
            <a:miter lim="800000"/>
            <a:headEnd/>
            <a:tailEnd/>
          </a:ln>
          <a:effectLst/>
        </p:spPr>
        <p:txBody>
          <a:bodyPr vert="horz" wrap="square" lIns="90641" tIns="45323" rIns="90641" bIns="45323" numCol="1" anchor="t" anchorCtr="0" compatLnSpc="1">
            <a:prstTxWarp prst="textNoShape">
              <a:avLst/>
            </a:prstTxWarp>
          </a:bodyPr>
          <a:lstStyle>
            <a:lvl1pPr>
              <a:defRPr sz="1050">
                <a:latin typeface="Arial" charset="0"/>
              </a:defRPr>
            </a:lvl1pPr>
          </a:lstStyle>
          <a:p>
            <a:fld id="{9CA4C3F7-6C06-496B-B255-BB3455B90FFA}" type="datetimeFigureOut">
              <a:rPr lang="es-MX" smtClean="0"/>
              <a:t>03/04/2025</a:t>
            </a:fld>
            <a:endParaRPr lang="es-MX"/>
          </a:p>
        </p:txBody>
      </p:sp>
      <p:sp>
        <p:nvSpPr>
          <p:cNvPr id="1029" name="Rectangle 5"/>
          <p:cNvSpPr>
            <a:spLocks noGrp="1" noChangeArrowheads="1"/>
          </p:cNvSpPr>
          <p:nvPr>
            <p:ph type="ftr" sz="quarter" idx="3"/>
          </p:nvPr>
        </p:nvSpPr>
        <p:spPr bwMode="auto">
          <a:xfrm>
            <a:off x="4165601" y="6245241"/>
            <a:ext cx="3860800" cy="476250"/>
          </a:xfrm>
          <a:prstGeom prst="rect">
            <a:avLst/>
          </a:prstGeom>
          <a:noFill/>
          <a:ln w="9525">
            <a:noFill/>
            <a:miter lim="800000"/>
            <a:headEnd/>
            <a:tailEnd/>
          </a:ln>
          <a:effectLst/>
        </p:spPr>
        <p:txBody>
          <a:bodyPr vert="horz" wrap="square" lIns="90641" tIns="45323" rIns="90641" bIns="45323" numCol="1" anchor="t" anchorCtr="0" compatLnSpc="1">
            <a:prstTxWarp prst="textNoShape">
              <a:avLst/>
            </a:prstTxWarp>
          </a:bodyPr>
          <a:lstStyle>
            <a:lvl1pPr algn="ctr">
              <a:defRPr sz="1050">
                <a:latin typeface="Arial" charset="0"/>
              </a:defRPr>
            </a:lvl1pPr>
          </a:lstStyle>
          <a:p>
            <a:endParaRPr lang="es-MX"/>
          </a:p>
        </p:txBody>
      </p:sp>
      <p:sp>
        <p:nvSpPr>
          <p:cNvPr id="1030" name="Rectangle 6"/>
          <p:cNvSpPr>
            <a:spLocks noGrp="1" noChangeArrowheads="1"/>
          </p:cNvSpPr>
          <p:nvPr>
            <p:ph type="sldNum" sz="quarter" idx="4"/>
          </p:nvPr>
        </p:nvSpPr>
        <p:spPr bwMode="auto">
          <a:xfrm>
            <a:off x="8737600" y="6245241"/>
            <a:ext cx="2844800" cy="476250"/>
          </a:xfrm>
          <a:prstGeom prst="rect">
            <a:avLst/>
          </a:prstGeom>
          <a:noFill/>
          <a:ln w="9525">
            <a:noFill/>
            <a:miter lim="800000"/>
            <a:headEnd/>
            <a:tailEnd/>
          </a:ln>
          <a:effectLst/>
        </p:spPr>
        <p:txBody>
          <a:bodyPr vert="horz" wrap="square" lIns="90641" tIns="45323" rIns="90641" bIns="45323" numCol="1" anchor="t" anchorCtr="0" compatLnSpc="1">
            <a:prstTxWarp prst="textNoShape">
              <a:avLst/>
            </a:prstTxWarp>
          </a:bodyPr>
          <a:lstStyle>
            <a:lvl1pPr algn="r">
              <a:defRPr sz="1050">
                <a:latin typeface="Arial" charset="0"/>
              </a:defRPr>
            </a:lvl1pPr>
          </a:lstStyle>
          <a:p>
            <a:fld id="{674E53D8-5620-4CF6-9C70-A524FD1E5789}" type="slidenum">
              <a:rPr lang="es-MX" smtClean="0"/>
              <a:t>‹Nº›</a:t>
            </a:fld>
            <a:endParaRPr lang="es-MX"/>
          </a:p>
        </p:txBody>
      </p:sp>
      <p:pic>
        <p:nvPicPr>
          <p:cNvPr id="13319"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26"/>
            <a:ext cx="12192000" cy="6857999"/>
          </a:xfrm>
          <a:prstGeom prst="rect">
            <a:avLst/>
          </a:prstGeom>
          <a:noFill/>
          <a:ln w="9525">
            <a:noFill/>
            <a:miter lim="800000"/>
            <a:headEnd/>
            <a:tailEnd/>
          </a:ln>
        </p:spPr>
      </p:pic>
    </p:spTree>
    <p:extLst>
      <p:ext uri="{BB962C8B-B14F-4D97-AF65-F5344CB8AC3E}">
        <p14:creationId xmlns:p14="http://schemas.microsoft.com/office/powerpoint/2010/main" val="1538683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4399" r:id="rId12"/>
    <p:sldLayoutId id="2147484400" r:id="rId13"/>
  </p:sldLayoutIdLst>
  <p:txStyles>
    <p:titleStyle>
      <a:lvl1pPr algn="ctr" rtl="0" eaLnBrk="1" fontAlgn="base" hangingPunct="1">
        <a:spcBef>
          <a:spcPct val="0"/>
        </a:spcBef>
        <a:spcAft>
          <a:spcPct val="0"/>
        </a:spcAft>
        <a:defRPr sz="33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charset="0"/>
        </a:defRPr>
      </a:lvl2pPr>
      <a:lvl3pPr algn="ctr" rtl="0" eaLnBrk="1" fontAlgn="base" hangingPunct="1">
        <a:spcBef>
          <a:spcPct val="0"/>
        </a:spcBef>
        <a:spcAft>
          <a:spcPct val="0"/>
        </a:spcAft>
        <a:defRPr sz="3300">
          <a:solidFill>
            <a:schemeClr val="tx2"/>
          </a:solidFill>
          <a:latin typeface="Arial" charset="0"/>
        </a:defRPr>
      </a:lvl3pPr>
      <a:lvl4pPr algn="ctr" rtl="0" eaLnBrk="1" fontAlgn="base" hangingPunct="1">
        <a:spcBef>
          <a:spcPct val="0"/>
        </a:spcBef>
        <a:spcAft>
          <a:spcPct val="0"/>
        </a:spcAft>
        <a:defRPr sz="3300">
          <a:solidFill>
            <a:schemeClr val="tx2"/>
          </a:solidFill>
          <a:latin typeface="Arial" charset="0"/>
        </a:defRPr>
      </a:lvl4pPr>
      <a:lvl5pPr algn="ctr" rtl="0" eaLnBrk="1" fontAlgn="base" hangingPunct="1">
        <a:spcBef>
          <a:spcPct val="0"/>
        </a:spcBef>
        <a:spcAft>
          <a:spcPct val="0"/>
        </a:spcAft>
        <a:defRPr sz="3300">
          <a:solidFill>
            <a:schemeClr val="tx2"/>
          </a:solidFill>
          <a:latin typeface="Arial" charset="0"/>
        </a:defRPr>
      </a:lvl5pPr>
      <a:lvl6pPr marL="339892" algn="ctr" rtl="0" eaLnBrk="1" fontAlgn="base" hangingPunct="1">
        <a:spcBef>
          <a:spcPct val="0"/>
        </a:spcBef>
        <a:spcAft>
          <a:spcPct val="0"/>
        </a:spcAft>
        <a:defRPr sz="3300">
          <a:solidFill>
            <a:schemeClr val="tx2"/>
          </a:solidFill>
          <a:latin typeface="Arial" charset="0"/>
        </a:defRPr>
      </a:lvl6pPr>
      <a:lvl7pPr marL="679792" algn="ctr" rtl="0" eaLnBrk="1" fontAlgn="base" hangingPunct="1">
        <a:spcBef>
          <a:spcPct val="0"/>
        </a:spcBef>
        <a:spcAft>
          <a:spcPct val="0"/>
        </a:spcAft>
        <a:defRPr sz="3300">
          <a:solidFill>
            <a:schemeClr val="tx2"/>
          </a:solidFill>
          <a:latin typeface="Arial" charset="0"/>
        </a:defRPr>
      </a:lvl7pPr>
      <a:lvl8pPr marL="1019687" algn="ctr" rtl="0" eaLnBrk="1" fontAlgn="base" hangingPunct="1">
        <a:spcBef>
          <a:spcPct val="0"/>
        </a:spcBef>
        <a:spcAft>
          <a:spcPct val="0"/>
        </a:spcAft>
        <a:defRPr sz="3300">
          <a:solidFill>
            <a:schemeClr val="tx2"/>
          </a:solidFill>
          <a:latin typeface="Arial" charset="0"/>
        </a:defRPr>
      </a:lvl8pPr>
      <a:lvl9pPr marL="1359584" algn="ctr" rtl="0" eaLnBrk="1" fontAlgn="base" hangingPunct="1">
        <a:spcBef>
          <a:spcPct val="0"/>
        </a:spcBef>
        <a:spcAft>
          <a:spcPct val="0"/>
        </a:spcAft>
        <a:defRPr sz="3300">
          <a:solidFill>
            <a:schemeClr val="tx2"/>
          </a:solidFill>
          <a:latin typeface="Arial" charset="0"/>
        </a:defRPr>
      </a:lvl9pPr>
    </p:titleStyle>
    <p:bodyStyle>
      <a:lvl1pPr marL="254924" indent="-254924" algn="l" rtl="0" eaLnBrk="1" fontAlgn="base" hangingPunct="1">
        <a:spcBef>
          <a:spcPct val="20000"/>
        </a:spcBef>
        <a:spcAft>
          <a:spcPct val="0"/>
        </a:spcAft>
        <a:buChar char="•"/>
        <a:defRPr sz="2400">
          <a:solidFill>
            <a:schemeClr val="tx1"/>
          </a:solidFill>
          <a:latin typeface="+mn-lt"/>
          <a:ea typeface="+mn-ea"/>
          <a:cs typeface="+mn-cs"/>
        </a:defRPr>
      </a:lvl1pPr>
      <a:lvl2pPr marL="552331" indent="-212434" algn="l" rtl="0" eaLnBrk="1" fontAlgn="base" hangingPunct="1">
        <a:spcBef>
          <a:spcPct val="20000"/>
        </a:spcBef>
        <a:spcAft>
          <a:spcPct val="0"/>
        </a:spcAft>
        <a:buChar char="–"/>
        <a:defRPr sz="2100">
          <a:solidFill>
            <a:schemeClr val="tx1"/>
          </a:solidFill>
          <a:latin typeface="+mn-lt"/>
        </a:defRPr>
      </a:lvl2pPr>
      <a:lvl3pPr marL="849740" indent="-169943" algn="l" rtl="0" eaLnBrk="1" fontAlgn="base" hangingPunct="1">
        <a:spcBef>
          <a:spcPct val="20000"/>
        </a:spcBef>
        <a:spcAft>
          <a:spcPct val="0"/>
        </a:spcAft>
        <a:buChar char="•"/>
        <a:defRPr sz="1800">
          <a:solidFill>
            <a:schemeClr val="tx1"/>
          </a:solidFill>
          <a:latin typeface="+mn-lt"/>
        </a:defRPr>
      </a:lvl3pPr>
      <a:lvl4pPr marL="1189639" indent="-169943" algn="l" rtl="0" eaLnBrk="1" fontAlgn="base" hangingPunct="1">
        <a:spcBef>
          <a:spcPct val="20000"/>
        </a:spcBef>
        <a:spcAft>
          <a:spcPct val="0"/>
        </a:spcAft>
        <a:buChar char="–"/>
        <a:defRPr sz="1500">
          <a:solidFill>
            <a:schemeClr val="tx1"/>
          </a:solidFill>
          <a:latin typeface="+mn-lt"/>
        </a:defRPr>
      </a:lvl4pPr>
      <a:lvl5pPr marL="1529534" indent="-169943" algn="l" rtl="0" eaLnBrk="1" fontAlgn="base" hangingPunct="1">
        <a:spcBef>
          <a:spcPct val="20000"/>
        </a:spcBef>
        <a:spcAft>
          <a:spcPct val="0"/>
        </a:spcAft>
        <a:buChar char="»"/>
        <a:defRPr sz="1500">
          <a:solidFill>
            <a:schemeClr val="tx1"/>
          </a:solidFill>
          <a:latin typeface="+mn-lt"/>
        </a:defRPr>
      </a:lvl5pPr>
      <a:lvl6pPr marL="1869431" indent="-169943" algn="l" rtl="0" eaLnBrk="1" fontAlgn="base" hangingPunct="1">
        <a:spcBef>
          <a:spcPct val="20000"/>
        </a:spcBef>
        <a:spcAft>
          <a:spcPct val="0"/>
        </a:spcAft>
        <a:buChar char="»"/>
        <a:defRPr sz="1500">
          <a:solidFill>
            <a:schemeClr val="tx1"/>
          </a:solidFill>
          <a:latin typeface="+mn-lt"/>
        </a:defRPr>
      </a:lvl6pPr>
      <a:lvl7pPr marL="2209328" indent="-169943" algn="l" rtl="0" eaLnBrk="1" fontAlgn="base" hangingPunct="1">
        <a:spcBef>
          <a:spcPct val="20000"/>
        </a:spcBef>
        <a:spcAft>
          <a:spcPct val="0"/>
        </a:spcAft>
        <a:buChar char="»"/>
        <a:defRPr sz="1500">
          <a:solidFill>
            <a:schemeClr val="tx1"/>
          </a:solidFill>
          <a:latin typeface="+mn-lt"/>
        </a:defRPr>
      </a:lvl7pPr>
      <a:lvl8pPr marL="2549221" indent="-169943" algn="l" rtl="0" eaLnBrk="1" fontAlgn="base" hangingPunct="1">
        <a:spcBef>
          <a:spcPct val="20000"/>
        </a:spcBef>
        <a:spcAft>
          <a:spcPct val="0"/>
        </a:spcAft>
        <a:buChar char="»"/>
        <a:defRPr sz="1500">
          <a:solidFill>
            <a:schemeClr val="tx1"/>
          </a:solidFill>
          <a:latin typeface="+mn-lt"/>
        </a:defRPr>
      </a:lvl8pPr>
      <a:lvl9pPr marL="2889118" indent="-169943"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79792" rtl="0" eaLnBrk="1" latinLnBrk="0" hangingPunct="1">
        <a:defRPr sz="1350" kern="1200">
          <a:solidFill>
            <a:schemeClr val="tx1"/>
          </a:solidFill>
          <a:latin typeface="+mn-lt"/>
          <a:ea typeface="+mn-ea"/>
          <a:cs typeface="+mn-cs"/>
        </a:defRPr>
      </a:lvl1pPr>
      <a:lvl2pPr marL="339892" algn="l" defTabSz="679792" rtl="0" eaLnBrk="1" latinLnBrk="0" hangingPunct="1">
        <a:defRPr sz="1350" kern="1200">
          <a:solidFill>
            <a:schemeClr val="tx1"/>
          </a:solidFill>
          <a:latin typeface="+mn-lt"/>
          <a:ea typeface="+mn-ea"/>
          <a:cs typeface="+mn-cs"/>
        </a:defRPr>
      </a:lvl2pPr>
      <a:lvl3pPr marL="679792" algn="l" defTabSz="679792" rtl="0" eaLnBrk="1" latinLnBrk="0" hangingPunct="1">
        <a:defRPr sz="1350" kern="1200">
          <a:solidFill>
            <a:schemeClr val="tx1"/>
          </a:solidFill>
          <a:latin typeface="+mn-lt"/>
          <a:ea typeface="+mn-ea"/>
          <a:cs typeface="+mn-cs"/>
        </a:defRPr>
      </a:lvl3pPr>
      <a:lvl4pPr marL="1019687" algn="l" defTabSz="679792" rtl="0" eaLnBrk="1" latinLnBrk="0" hangingPunct="1">
        <a:defRPr sz="1350" kern="1200">
          <a:solidFill>
            <a:schemeClr val="tx1"/>
          </a:solidFill>
          <a:latin typeface="+mn-lt"/>
          <a:ea typeface="+mn-ea"/>
          <a:cs typeface="+mn-cs"/>
        </a:defRPr>
      </a:lvl4pPr>
      <a:lvl5pPr marL="1359584" algn="l" defTabSz="679792" rtl="0" eaLnBrk="1" latinLnBrk="0" hangingPunct="1">
        <a:defRPr sz="1350" kern="1200">
          <a:solidFill>
            <a:schemeClr val="tx1"/>
          </a:solidFill>
          <a:latin typeface="+mn-lt"/>
          <a:ea typeface="+mn-ea"/>
          <a:cs typeface="+mn-cs"/>
        </a:defRPr>
      </a:lvl5pPr>
      <a:lvl6pPr marL="1699481" algn="l" defTabSz="679792" rtl="0" eaLnBrk="1" latinLnBrk="0" hangingPunct="1">
        <a:defRPr sz="1350" kern="1200">
          <a:solidFill>
            <a:schemeClr val="tx1"/>
          </a:solidFill>
          <a:latin typeface="+mn-lt"/>
          <a:ea typeface="+mn-ea"/>
          <a:cs typeface="+mn-cs"/>
        </a:defRPr>
      </a:lvl6pPr>
      <a:lvl7pPr marL="2039381" algn="l" defTabSz="679792" rtl="0" eaLnBrk="1" latinLnBrk="0" hangingPunct="1">
        <a:defRPr sz="1350" kern="1200">
          <a:solidFill>
            <a:schemeClr val="tx1"/>
          </a:solidFill>
          <a:latin typeface="+mn-lt"/>
          <a:ea typeface="+mn-ea"/>
          <a:cs typeface="+mn-cs"/>
        </a:defRPr>
      </a:lvl7pPr>
      <a:lvl8pPr marL="2379276" algn="l" defTabSz="679792" rtl="0" eaLnBrk="1" latinLnBrk="0" hangingPunct="1">
        <a:defRPr sz="1350" kern="1200">
          <a:solidFill>
            <a:schemeClr val="tx1"/>
          </a:solidFill>
          <a:latin typeface="+mn-lt"/>
          <a:ea typeface="+mn-ea"/>
          <a:cs typeface="+mn-cs"/>
        </a:defRPr>
      </a:lvl8pPr>
      <a:lvl9pPr marL="2719170" algn="l" defTabSz="6797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6146" name="Rectangle 4"/>
          <p:cNvSpPr>
            <a:spLocks noChangeArrowheads="1"/>
          </p:cNvSpPr>
          <p:nvPr/>
        </p:nvSpPr>
        <p:spPr bwMode="auto">
          <a:xfrm>
            <a:off x="11106151" y="42863"/>
            <a:ext cx="914400" cy="657226"/>
          </a:xfrm>
          <a:prstGeom prst="rect">
            <a:avLst/>
          </a:prstGeom>
          <a:solidFill>
            <a:schemeClr val="bg1"/>
          </a:solidFill>
          <a:ln w="9525">
            <a:noFill/>
            <a:miter lim="800000"/>
            <a:headEnd/>
            <a:tailEnd/>
          </a:ln>
        </p:spPr>
        <p:txBody>
          <a:bodyPr wrap="none" anchor="ctr"/>
          <a:lstStyle/>
          <a:p>
            <a:pPr fontAlgn="base">
              <a:spcBef>
                <a:spcPct val="0"/>
              </a:spcBef>
              <a:spcAft>
                <a:spcPct val="0"/>
              </a:spcAft>
              <a:defRPr/>
            </a:pPr>
            <a:endParaRPr lang="es-DO" sz="1800">
              <a:solidFill>
                <a:srgbClr val="003366"/>
              </a:solidFill>
              <a:latin typeface="Arial" charset="0"/>
            </a:endParaRPr>
          </a:p>
        </p:txBody>
      </p:sp>
      <p:sp>
        <p:nvSpPr>
          <p:cNvPr id="6147" name="Rectangle 2"/>
          <p:cNvSpPr>
            <a:spLocks noGrp="1" noChangeArrowheads="1"/>
          </p:cNvSpPr>
          <p:nvPr>
            <p:ph type="title"/>
          </p:nvPr>
        </p:nvSpPr>
        <p:spPr bwMode="auto">
          <a:xfrm>
            <a:off x="156634" y="44451"/>
            <a:ext cx="1187450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s-ES_tradnl"/>
              <a:t>CLICK TO EDIT MASTER TITLE STYLE</a:t>
            </a:r>
          </a:p>
        </p:txBody>
      </p:sp>
      <p:sp>
        <p:nvSpPr>
          <p:cNvPr id="6148" name="Rectangle 3"/>
          <p:cNvSpPr>
            <a:spLocks noGrp="1" noChangeArrowheads="1"/>
          </p:cNvSpPr>
          <p:nvPr>
            <p:ph type="body" idx="1"/>
          </p:nvPr>
        </p:nvSpPr>
        <p:spPr bwMode="auto">
          <a:xfrm>
            <a:off x="156634" y="1114425"/>
            <a:ext cx="11874500" cy="151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p>
        </p:txBody>
      </p:sp>
    </p:spTree>
    <p:extLst>
      <p:ext uri="{BB962C8B-B14F-4D97-AF65-F5344CB8AC3E}">
        <p14:creationId xmlns:p14="http://schemas.microsoft.com/office/powerpoint/2010/main" val="1312850760"/>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Lst>
  <p:transition>
    <p:wipe dir="r"/>
  </p:transition>
  <p:hf hdr="0" ftr="0" dt="0"/>
  <p:txStyles>
    <p:titleStyle>
      <a:lvl1pPr algn="l" defTabSz="912813" rtl="0" eaLnBrk="0" fontAlgn="base" hangingPunct="0">
        <a:spcBef>
          <a:spcPct val="0"/>
        </a:spcBef>
        <a:spcAft>
          <a:spcPct val="0"/>
        </a:spcAft>
        <a:defRPr sz="2900" b="1">
          <a:solidFill>
            <a:schemeClr val="tx1"/>
          </a:solidFill>
          <a:latin typeface="+mj-lt"/>
          <a:ea typeface="+mj-ea"/>
          <a:cs typeface="+mj-cs"/>
        </a:defRPr>
      </a:lvl1pPr>
      <a:lvl2pPr algn="l" defTabSz="912813" rtl="0" eaLnBrk="0" fontAlgn="base" hangingPunct="0">
        <a:spcBef>
          <a:spcPct val="0"/>
        </a:spcBef>
        <a:spcAft>
          <a:spcPct val="0"/>
        </a:spcAft>
        <a:defRPr sz="2900" b="1">
          <a:solidFill>
            <a:schemeClr val="tx1"/>
          </a:solidFill>
          <a:latin typeface="Tahoma" pitchFamily="34" charset="0"/>
        </a:defRPr>
      </a:lvl2pPr>
      <a:lvl3pPr algn="l" defTabSz="912813" rtl="0" eaLnBrk="0" fontAlgn="base" hangingPunct="0">
        <a:spcBef>
          <a:spcPct val="0"/>
        </a:spcBef>
        <a:spcAft>
          <a:spcPct val="0"/>
        </a:spcAft>
        <a:defRPr sz="2900" b="1">
          <a:solidFill>
            <a:schemeClr val="tx1"/>
          </a:solidFill>
          <a:latin typeface="Tahoma" pitchFamily="34" charset="0"/>
        </a:defRPr>
      </a:lvl3pPr>
      <a:lvl4pPr algn="l" defTabSz="912813" rtl="0" eaLnBrk="0" fontAlgn="base" hangingPunct="0">
        <a:spcBef>
          <a:spcPct val="0"/>
        </a:spcBef>
        <a:spcAft>
          <a:spcPct val="0"/>
        </a:spcAft>
        <a:defRPr sz="2900" b="1">
          <a:solidFill>
            <a:schemeClr val="tx1"/>
          </a:solidFill>
          <a:latin typeface="Tahoma" pitchFamily="34" charset="0"/>
        </a:defRPr>
      </a:lvl4pPr>
      <a:lvl5pPr algn="l" defTabSz="912813" rtl="0" eaLnBrk="0" fontAlgn="base" hangingPunct="0">
        <a:spcBef>
          <a:spcPct val="0"/>
        </a:spcBef>
        <a:spcAft>
          <a:spcPct val="0"/>
        </a:spcAft>
        <a:defRPr sz="2900" b="1">
          <a:solidFill>
            <a:schemeClr val="tx1"/>
          </a:solidFill>
          <a:latin typeface="Tahoma" pitchFamily="34" charset="0"/>
        </a:defRPr>
      </a:lvl5pPr>
      <a:lvl6pPr marL="457200" algn="l" defTabSz="912813" rtl="0" fontAlgn="base">
        <a:spcBef>
          <a:spcPct val="0"/>
        </a:spcBef>
        <a:spcAft>
          <a:spcPct val="0"/>
        </a:spcAft>
        <a:defRPr sz="2900" b="1">
          <a:solidFill>
            <a:schemeClr val="tx1"/>
          </a:solidFill>
          <a:latin typeface="Tahoma" pitchFamily="34" charset="0"/>
        </a:defRPr>
      </a:lvl6pPr>
      <a:lvl7pPr marL="914400" algn="l" defTabSz="912813" rtl="0" fontAlgn="base">
        <a:spcBef>
          <a:spcPct val="0"/>
        </a:spcBef>
        <a:spcAft>
          <a:spcPct val="0"/>
        </a:spcAft>
        <a:defRPr sz="2900" b="1">
          <a:solidFill>
            <a:schemeClr val="tx1"/>
          </a:solidFill>
          <a:latin typeface="Tahoma" pitchFamily="34" charset="0"/>
        </a:defRPr>
      </a:lvl7pPr>
      <a:lvl8pPr marL="1371600" algn="l" defTabSz="912813" rtl="0" fontAlgn="base">
        <a:spcBef>
          <a:spcPct val="0"/>
        </a:spcBef>
        <a:spcAft>
          <a:spcPct val="0"/>
        </a:spcAft>
        <a:defRPr sz="2900" b="1">
          <a:solidFill>
            <a:schemeClr val="tx1"/>
          </a:solidFill>
          <a:latin typeface="Tahoma" pitchFamily="34" charset="0"/>
        </a:defRPr>
      </a:lvl8pPr>
      <a:lvl9pPr marL="1828800" algn="l" defTabSz="912813" rtl="0" fontAlgn="base">
        <a:spcBef>
          <a:spcPct val="0"/>
        </a:spcBef>
        <a:spcAft>
          <a:spcPct val="0"/>
        </a:spcAft>
        <a:defRPr sz="2900" b="1">
          <a:solidFill>
            <a:schemeClr val="tx1"/>
          </a:solidFill>
          <a:latin typeface="Tahoma" pitchFamily="34" charset="0"/>
        </a:defRPr>
      </a:lvl9pPr>
    </p:titleStyle>
    <p:bodyStyle>
      <a:lvl1pPr marL="233363" indent="-233363" algn="l" defTabSz="912813" rtl="0" eaLnBrk="0" fontAlgn="base" hangingPunct="0">
        <a:spcBef>
          <a:spcPct val="20000"/>
        </a:spcBef>
        <a:spcAft>
          <a:spcPct val="0"/>
        </a:spcAft>
        <a:buClr>
          <a:srgbClr val="6699FF"/>
        </a:buClr>
        <a:buSzPct val="120000"/>
        <a:buChar char="•"/>
        <a:defRPr sz="1700">
          <a:solidFill>
            <a:schemeClr val="tx1"/>
          </a:solidFill>
          <a:latin typeface="+mn-lt"/>
          <a:ea typeface="+mn-ea"/>
          <a:cs typeface="+mn-cs"/>
        </a:defRPr>
      </a:lvl1pPr>
      <a:lvl2pPr marL="503238" indent="-268288" algn="l" defTabSz="912813" rtl="0" eaLnBrk="0" fontAlgn="base" hangingPunct="0">
        <a:spcBef>
          <a:spcPct val="20000"/>
        </a:spcBef>
        <a:spcAft>
          <a:spcPct val="0"/>
        </a:spcAft>
        <a:buClr>
          <a:srgbClr val="6699FF"/>
        </a:buClr>
        <a:buSzPct val="120000"/>
        <a:buChar char="–"/>
        <a:defRPr sz="1700">
          <a:solidFill>
            <a:schemeClr val="tx1"/>
          </a:solidFill>
          <a:latin typeface="+mn-lt"/>
        </a:defRPr>
      </a:lvl2pPr>
      <a:lvl3pPr marL="735013" indent="-227013" algn="l" defTabSz="912813" rtl="0" eaLnBrk="0" fontAlgn="base" hangingPunct="0">
        <a:spcBef>
          <a:spcPct val="20000"/>
        </a:spcBef>
        <a:spcAft>
          <a:spcPct val="0"/>
        </a:spcAft>
        <a:buClr>
          <a:srgbClr val="6699FF"/>
        </a:buClr>
        <a:buSzPct val="120000"/>
        <a:buChar char="•"/>
        <a:defRPr sz="1700">
          <a:solidFill>
            <a:schemeClr val="tx1"/>
          </a:solidFill>
          <a:latin typeface="+mn-lt"/>
        </a:defRPr>
      </a:lvl3pPr>
      <a:lvl4pPr marL="971550" indent="-234950" algn="l" defTabSz="912813" rtl="0" eaLnBrk="0" fontAlgn="base" hangingPunct="0">
        <a:spcBef>
          <a:spcPct val="20000"/>
        </a:spcBef>
        <a:spcAft>
          <a:spcPct val="0"/>
        </a:spcAft>
        <a:buClr>
          <a:srgbClr val="6699FF"/>
        </a:buClr>
        <a:buSzPct val="120000"/>
        <a:buChar char="–"/>
        <a:defRPr sz="1700">
          <a:solidFill>
            <a:schemeClr val="tx1"/>
          </a:solidFill>
          <a:latin typeface="+mn-lt"/>
        </a:defRPr>
      </a:lvl4pPr>
      <a:lvl5pPr marL="1192213" indent="-219075" algn="l" defTabSz="912813" rtl="0" eaLnBrk="0" fontAlgn="base" hangingPunct="0">
        <a:spcBef>
          <a:spcPct val="20000"/>
        </a:spcBef>
        <a:spcAft>
          <a:spcPct val="0"/>
        </a:spcAft>
        <a:buClr>
          <a:srgbClr val="6699FF"/>
        </a:buClr>
        <a:buSzPct val="120000"/>
        <a:buChar char="»"/>
        <a:defRPr sz="1700">
          <a:solidFill>
            <a:schemeClr val="tx1"/>
          </a:solidFill>
          <a:latin typeface="+mn-lt"/>
        </a:defRPr>
      </a:lvl5pPr>
      <a:lvl6pPr marL="1649413" indent="-219075" algn="l" defTabSz="912813" rtl="0" fontAlgn="base">
        <a:spcBef>
          <a:spcPct val="20000"/>
        </a:spcBef>
        <a:spcAft>
          <a:spcPct val="0"/>
        </a:spcAft>
        <a:buClr>
          <a:srgbClr val="6699FF"/>
        </a:buClr>
        <a:buSzPct val="120000"/>
        <a:buChar char="»"/>
        <a:defRPr sz="1700">
          <a:solidFill>
            <a:schemeClr val="tx1"/>
          </a:solidFill>
          <a:latin typeface="+mn-lt"/>
        </a:defRPr>
      </a:lvl6pPr>
      <a:lvl7pPr marL="2106613" indent="-219075" algn="l" defTabSz="912813" rtl="0" fontAlgn="base">
        <a:spcBef>
          <a:spcPct val="20000"/>
        </a:spcBef>
        <a:spcAft>
          <a:spcPct val="0"/>
        </a:spcAft>
        <a:buClr>
          <a:srgbClr val="6699FF"/>
        </a:buClr>
        <a:buSzPct val="120000"/>
        <a:buChar char="»"/>
        <a:defRPr sz="1700">
          <a:solidFill>
            <a:schemeClr val="tx1"/>
          </a:solidFill>
          <a:latin typeface="+mn-lt"/>
        </a:defRPr>
      </a:lvl7pPr>
      <a:lvl8pPr marL="2563813" indent="-219075" algn="l" defTabSz="912813" rtl="0" fontAlgn="base">
        <a:spcBef>
          <a:spcPct val="20000"/>
        </a:spcBef>
        <a:spcAft>
          <a:spcPct val="0"/>
        </a:spcAft>
        <a:buClr>
          <a:srgbClr val="6699FF"/>
        </a:buClr>
        <a:buSzPct val="120000"/>
        <a:buChar char="»"/>
        <a:defRPr sz="1700">
          <a:solidFill>
            <a:schemeClr val="tx1"/>
          </a:solidFill>
          <a:latin typeface="+mn-lt"/>
        </a:defRPr>
      </a:lvl8pPr>
      <a:lvl9pPr marL="3021013" indent="-219075" algn="l" defTabSz="912813" rtl="0" fontAlgn="base">
        <a:spcBef>
          <a:spcPct val="20000"/>
        </a:spcBef>
        <a:spcAft>
          <a:spcPct val="0"/>
        </a:spcAft>
        <a:buClr>
          <a:srgbClr val="6699FF"/>
        </a:buClr>
        <a:buSzPct val="120000"/>
        <a:buChar char="»"/>
        <a:defRPr sz="17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B20FE446-CF96-481D-A87D-3A0D61042B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ES"/>
              <a:t>Haga clic para modificar el estilo de título del patrón</a:t>
            </a:r>
            <a:endParaRPr lang="es-MX" altLang="es-ES"/>
          </a:p>
        </p:txBody>
      </p:sp>
      <p:sp>
        <p:nvSpPr>
          <p:cNvPr id="1027" name="Marcador de texto 2">
            <a:extLst>
              <a:ext uri="{FF2B5EF4-FFF2-40B4-BE49-F238E27FC236}">
                <a16:creationId xmlns:a16="http://schemas.microsoft.com/office/drawing/2014/main" id="{71DC4880-AD5B-47F3-B1C3-CBA6C33A245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
              <a:t>Haga clic para modificar los estilos de texto del patrón</a:t>
            </a:r>
          </a:p>
          <a:p>
            <a:pPr lvl="1"/>
            <a:r>
              <a:rPr lang="es-ES" altLang="es-ES"/>
              <a:t>Segundo nivel</a:t>
            </a:r>
          </a:p>
          <a:p>
            <a:pPr lvl="2"/>
            <a:r>
              <a:rPr lang="es-ES" altLang="es-ES"/>
              <a:t>Tercer nivel</a:t>
            </a:r>
          </a:p>
          <a:p>
            <a:pPr lvl="3"/>
            <a:r>
              <a:rPr lang="es-ES" altLang="es-ES"/>
              <a:t>Cuarto nivel</a:t>
            </a:r>
          </a:p>
          <a:p>
            <a:pPr lvl="4"/>
            <a:r>
              <a:rPr lang="es-ES" altLang="es-ES"/>
              <a:t>Quinto nivel</a:t>
            </a:r>
            <a:endParaRPr lang="es-MX" altLang="es-ES"/>
          </a:p>
        </p:txBody>
      </p:sp>
      <p:sp>
        <p:nvSpPr>
          <p:cNvPr id="4" name="Marcador de fecha 3">
            <a:extLst>
              <a:ext uri="{FF2B5EF4-FFF2-40B4-BE49-F238E27FC236}">
                <a16:creationId xmlns:a16="http://schemas.microsoft.com/office/drawing/2014/main" id="{3D3F51A0-88AA-44D6-875F-76CB157BF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s-MX"/>
          </a:p>
        </p:txBody>
      </p:sp>
      <p:sp>
        <p:nvSpPr>
          <p:cNvPr id="5" name="Marcador de pie de página 4">
            <a:extLst>
              <a:ext uri="{FF2B5EF4-FFF2-40B4-BE49-F238E27FC236}">
                <a16:creationId xmlns:a16="http://schemas.microsoft.com/office/drawing/2014/main" id="{8CEC73B1-C519-41C7-820C-11C38B52B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MX"/>
          </a:p>
        </p:txBody>
      </p:sp>
      <p:sp>
        <p:nvSpPr>
          <p:cNvPr id="6" name="Marcador de número de diapositiva 5">
            <a:extLst>
              <a:ext uri="{FF2B5EF4-FFF2-40B4-BE49-F238E27FC236}">
                <a16:creationId xmlns:a16="http://schemas.microsoft.com/office/drawing/2014/main" id="{17A5A2C8-16B0-4D30-91BA-7AF0D98945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46C1C74F-B335-497D-A8A8-7C900F8AB348}" type="slidenum">
              <a:rPr lang="es-MX"/>
              <a:pPr>
                <a:defRPr/>
              </a:pPr>
              <a:t>‹Nº›</a:t>
            </a:fld>
            <a:endParaRPr lang="es-MX"/>
          </a:p>
        </p:txBody>
      </p:sp>
    </p:spTree>
    <p:extLst>
      <p:ext uri="{BB962C8B-B14F-4D97-AF65-F5344CB8AC3E}">
        <p14:creationId xmlns:p14="http://schemas.microsoft.com/office/powerpoint/2010/main" val="2840871311"/>
      </p:ext>
    </p:extLst>
  </p:cSld>
  <p:clrMap bg1="lt1" tx1="dk1" bg2="lt2" tx2="dk2" accent1="accent1" accent2="accent2" accent3="accent3" accent4="accent4" accent5="accent5" accent6="accent6" hlink="hlink" folHlink="folHlink"/>
  <p:sldLayoutIdLst>
    <p:sldLayoutId id="2147484494" r:id="rId1"/>
    <p:sldLayoutId id="2147484497" r:id="rId2"/>
    <p:sldLayoutId id="2147484498" r:id="rId3"/>
    <p:sldLayoutId id="2147484499" r:id="rId4"/>
    <p:sldLayoutId id="2147484500" r:id="rId5"/>
    <p:sldLayoutId id="2147484501" r:id="rId6"/>
    <p:sldLayoutId id="2147484502" r:id="rId7"/>
    <p:sldLayoutId id="2147484504" r:id="rId8"/>
    <p:sldLayoutId id="2147484505" r:id="rId9"/>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image" Target="../media/image11.emf"/><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microsoft.com/office/2007/relationships/hdphoto" Target="../media/hdphoto4.wdp"/><Relationship Id="rId5" Type="http://schemas.openxmlformats.org/officeDocument/2006/relationships/image" Target="../media/image1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5" Type="http://schemas.microsoft.com/office/2007/relationships/hdphoto" Target="../media/hdphoto4.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0.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0.xml"/><Relationship Id="rId5" Type="http://schemas.openxmlformats.org/officeDocument/2006/relationships/image" Target="../media/image2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2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16.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8.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7FFE5DD4_35662DAD.xml"/><Relationship Id="rId1" Type="http://schemas.openxmlformats.org/officeDocument/2006/relationships/slideLayout" Target="../slideLayouts/slideLayout30.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github.com/copilo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5" Type="http://schemas.openxmlformats.org/officeDocument/2006/relationships/image" Target="../media/image48.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8.xm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hyperlink" Target="https://github.com/SrMaMu/Serenity.git" TargetMode="External"/><Relationship Id="rId5" Type="http://schemas.openxmlformats.org/officeDocument/2006/relationships/hyperlink" Target="https://github.com/SrMaMu/Serenity" TargetMode="Externa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SrMaMu/IA_Karate" TargetMode="External"/><Relationship Id="rId3" Type="http://schemas.openxmlformats.org/officeDocument/2006/relationships/hyperlink" Target="https://www.karatelabs.io/" TargetMode="External"/><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hyperlink" Target="https://karatelabs.github.io/karate/" TargetMode="External"/><Relationship Id="rId4" Type="http://schemas.openxmlformats.org/officeDocument/2006/relationships/hyperlink" Target="https://github.com/karatelabs/karate" TargetMode="External"/><Relationship Id="rId9" Type="http://schemas.openxmlformats.org/officeDocument/2006/relationships/hyperlink" Target="https://github.com/SrMaMu/IA_Karate.gi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8" Type="http://schemas.openxmlformats.org/officeDocument/2006/relationships/hyperlink" Target="https://k6.io/" TargetMode="External"/><Relationship Id="rId3" Type="http://schemas.openxmlformats.org/officeDocument/2006/relationships/image" Target="../media/image15.png"/><Relationship Id="rId7" Type="http://schemas.openxmlformats.org/officeDocument/2006/relationships/hyperlink" Target="https://github.com/SrMaMu/IA_K6/blob/main/guion.md" TargetMode="External"/><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hyperlink" Target="https://github.com/SrMaMu/IA_K6.git" TargetMode="External"/><Relationship Id="rId5" Type="http://schemas.openxmlformats.org/officeDocument/2006/relationships/hyperlink" Target="https://github.com/SrMaMu/IA_K6" TargetMode="External"/><Relationship Id="rId4" Type="http://schemas.openxmlformats.org/officeDocument/2006/relationships/image" Target="../media/image16.png"/><Relationship Id="rId9" Type="http://schemas.openxmlformats.org/officeDocument/2006/relationships/hyperlink" Target="https://github.com/grafana/k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a:extLst>
              <a:ext uri="{FF2B5EF4-FFF2-40B4-BE49-F238E27FC236}">
                <a16:creationId xmlns:a16="http://schemas.microsoft.com/office/drawing/2014/main" id="{6AF46732-A18D-4C74-EA99-F08FA1D88E82}"/>
              </a:ext>
            </a:extLst>
          </p:cNvPr>
          <p:cNvSpPr/>
          <p:nvPr/>
        </p:nvSpPr>
        <p:spPr>
          <a:xfrm>
            <a:off x="1" y="8761"/>
            <a:ext cx="12191999" cy="6858000"/>
          </a:xfrm>
          <a:prstGeom prst="rect">
            <a:avLst/>
          </a:prstGeom>
          <a:blipFill rotWithShape="1">
            <a:blip r:embed="rId3"/>
            <a:srcRect/>
            <a:stretch>
              <a:fillRect l="-1278" r="-1278"/>
            </a:stretch>
          </a:blip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0" fontAlgn="auto" latinLnBrk="1" hangingPunct="0">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sym typeface="Gill Sans"/>
            </a:endParaRPr>
          </a:p>
        </p:txBody>
      </p:sp>
      <p:pic>
        <p:nvPicPr>
          <p:cNvPr id="7" name="Imagen 6">
            <a:extLst>
              <a:ext uri="{FF2B5EF4-FFF2-40B4-BE49-F238E27FC236}">
                <a16:creationId xmlns:a16="http://schemas.microsoft.com/office/drawing/2014/main" id="{052F5C06-1A96-BBFF-156C-DF40EED96A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4409" y="5416357"/>
            <a:ext cx="1846244" cy="740868"/>
          </a:xfrm>
          <a:prstGeom prst="rect">
            <a:avLst/>
          </a:prstGeom>
        </p:spPr>
      </p:pic>
      <p:pic>
        <p:nvPicPr>
          <p:cNvPr id="15" name="Imagen 14">
            <a:extLst>
              <a:ext uri="{FF2B5EF4-FFF2-40B4-BE49-F238E27FC236}">
                <a16:creationId xmlns:a16="http://schemas.microsoft.com/office/drawing/2014/main" id="{41ADA470-EB4A-F93E-50F8-562D7DAFDCC3}"/>
              </a:ext>
            </a:extLst>
          </p:cNvPr>
          <p:cNvPicPr>
            <a:picLocks noChangeAspect="1"/>
          </p:cNvPicPr>
          <p:nvPr/>
        </p:nvPicPr>
        <p:blipFill rotWithShape="1">
          <a:blip r:embed="rId5">
            <a:alphaModFix amt="8000"/>
          </a:blip>
          <a:srcRect t="13460" r="48120" b="10653"/>
          <a:stretch/>
        </p:blipFill>
        <p:spPr>
          <a:xfrm>
            <a:off x="5919545" y="4623"/>
            <a:ext cx="6214945" cy="6858000"/>
          </a:xfrm>
          <a:prstGeom prst="rect">
            <a:avLst/>
          </a:prstGeom>
        </p:spPr>
      </p:pic>
      <p:sp>
        <p:nvSpPr>
          <p:cNvPr id="6" name="Google Shape;194;p1">
            <a:extLst>
              <a:ext uri="{FF2B5EF4-FFF2-40B4-BE49-F238E27FC236}">
                <a16:creationId xmlns:a16="http://schemas.microsoft.com/office/drawing/2014/main" id="{2376FC76-0AAA-5DBC-BA71-685771598696}"/>
              </a:ext>
            </a:extLst>
          </p:cNvPr>
          <p:cNvSpPr txBox="1">
            <a:spLocks/>
          </p:cNvSpPr>
          <p:nvPr/>
        </p:nvSpPr>
        <p:spPr>
          <a:xfrm>
            <a:off x="10753854" y="6001614"/>
            <a:ext cx="1938324" cy="532983"/>
          </a:xfrm>
          <a:prstGeom prst="rect">
            <a:avLst/>
          </a:prstGeom>
          <a:noFill/>
          <a:ln>
            <a:noFill/>
          </a:ln>
        </p:spPr>
        <p:txBody>
          <a:bodyPr spcFirstLastPara="1" wrap="square" lIns="25400" tIns="25400" rIns="25400" bIns="25400" anchor="b" anchorCtr="0">
            <a:noAutofit/>
          </a:bodyPr>
          <a:lstStyle>
            <a:defPPr marR="0" lvl="0" algn="l" rtl="0">
              <a:lnSpc>
                <a:spcPct val="100000"/>
              </a:lnSpc>
              <a:spcBef>
                <a:spcPts val="0"/>
              </a:spcBef>
              <a:spcAft>
                <a:spcPts val="0"/>
              </a:spcAft>
            </a:defPPr>
            <a:lvl1pPr marL="457200" marR="0" lvl="0" indent="-381000" algn="l" rtl="0">
              <a:lnSpc>
                <a:spcPct val="100000"/>
              </a:lnSpc>
              <a:spcBef>
                <a:spcPts val="2000"/>
              </a:spcBef>
              <a:spcAft>
                <a:spcPts val="0"/>
              </a:spcAft>
              <a:buClr>
                <a:srgbClr val="FFFFFF"/>
              </a:buClr>
              <a:buSzPts val="2400"/>
              <a:buFont typeface="Helvetica Neue"/>
              <a:buNone/>
              <a:defRPr sz="1600" b="0" i="0" u="none" strike="noStrike" cap="none">
                <a:solidFill>
                  <a:srgbClr val="FFFFFF"/>
                </a:solidFill>
                <a:latin typeface="Roboto Mono"/>
                <a:ea typeface="Roboto Mono"/>
                <a:cs typeface="Roboto Mono"/>
                <a:sym typeface="Roboto Mono"/>
              </a:defRPr>
            </a:lvl1pPr>
            <a:lvl2pPr marL="914400" marR="0" lvl="1" indent="-342900" algn="l" rtl="0">
              <a:lnSpc>
                <a:spcPct val="100000"/>
              </a:lnSpc>
              <a:spcBef>
                <a:spcPts val="2000"/>
              </a:spcBef>
              <a:spcAft>
                <a:spcPts val="0"/>
              </a:spcAft>
              <a:buClr>
                <a:srgbClr val="FFFFFF"/>
              </a:buClr>
              <a:buSzPts val="1800"/>
              <a:buFont typeface="Helvetica Neue"/>
              <a:buNone/>
              <a:defRPr sz="1600" b="0" i="0" u="none" strike="noStrike" cap="none">
                <a:solidFill>
                  <a:srgbClr val="FFFFFF"/>
                </a:solidFill>
                <a:latin typeface="Roboto Mono"/>
                <a:ea typeface="Roboto Mono"/>
                <a:cs typeface="Roboto Mono"/>
                <a:sym typeface="Roboto Mono"/>
              </a:defRPr>
            </a:lvl2pPr>
            <a:lvl3pPr marL="1371600" marR="0" lvl="2" indent="-342900" algn="l" rtl="0">
              <a:lnSpc>
                <a:spcPct val="100000"/>
              </a:lnSpc>
              <a:spcBef>
                <a:spcPts val="2000"/>
              </a:spcBef>
              <a:spcAft>
                <a:spcPts val="0"/>
              </a:spcAft>
              <a:buClr>
                <a:srgbClr val="FFFFFF"/>
              </a:buClr>
              <a:buSzPts val="1800"/>
              <a:buFont typeface="Helvetica Neue"/>
              <a:buNone/>
              <a:defRPr sz="1600" b="0" i="0" u="none" strike="noStrike" cap="none">
                <a:solidFill>
                  <a:srgbClr val="FFFFFF"/>
                </a:solidFill>
                <a:latin typeface="Roboto Mono"/>
                <a:ea typeface="Roboto Mono"/>
                <a:cs typeface="Roboto Mono"/>
                <a:sym typeface="Roboto Mono"/>
              </a:defRPr>
            </a:lvl3pPr>
            <a:lvl4pPr marL="1828800" marR="0" lvl="3" indent="-342900" algn="l" rtl="0">
              <a:lnSpc>
                <a:spcPct val="100000"/>
              </a:lnSpc>
              <a:spcBef>
                <a:spcPts val="2000"/>
              </a:spcBef>
              <a:spcAft>
                <a:spcPts val="0"/>
              </a:spcAft>
              <a:buClr>
                <a:srgbClr val="FFFFFF"/>
              </a:buClr>
              <a:buSzPts val="1800"/>
              <a:buFont typeface="Helvetica Neue"/>
              <a:buNone/>
              <a:defRPr sz="1600" b="0" i="0" u="none" strike="noStrike" cap="none">
                <a:solidFill>
                  <a:srgbClr val="FFFFFF"/>
                </a:solidFill>
                <a:latin typeface="Roboto Mono"/>
                <a:ea typeface="Roboto Mono"/>
                <a:cs typeface="Roboto Mono"/>
                <a:sym typeface="Roboto Mono"/>
              </a:defRPr>
            </a:lvl4pPr>
            <a:lvl5pPr marL="2286000" marR="0" lvl="4" indent="-342900" algn="l" rtl="0">
              <a:lnSpc>
                <a:spcPct val="100000"/>
              </a:lnSpc>
              <a:spcBef>
                <a:spcPts val="2000"/>
              </a:spcBef>
              <a:spcAft>
                <a:spcPts val="0"/>
              </a:spcAft>
              <a:buClr>
                <a:srgbClr val="FFFFFF"/>
              </a:buClr>
              <a:buSzPts val="1800"/>
              <a:buFont typeface="Helvetica Neue"/>
              <a:buNone/>
              <a:defRPr sz="1600" b="0" i="0" u="none" strike="noStrike" cap="none">
                <a:solidFill>
                  <a:srgbClr val="FFFFFF"/>
                </a:solidFill>
                <a:latin typeface="Roboto Mono"/>
                <a:ea typeface="Roboto Mono"/>
                <a:cs typeface="Roboto Mono"/>
                <a:sym typeface="Roboto Mono"/>
              </a:defRPr>
            </a:lvl5pPr>
            <a:lvl6pPr marL="2743200" marR="0" lvl="5" indent="-342900" algn="l" rtl="0">
              <a:lnSpc>
                <a:spcPct val="100000"/>
              </a:lnSpc>
              <a:spcBef>
                <a:spcPts val="2000"/>
              </a:spcBef>
              <a:spcAft>
                <a:spcPts val="0"/>
              </a:spcAft>
              <a:buClr>
                <a:srgbClr val="FFFFFF"/>
              </a:buClr>
              <a:buSzPts val="1800"/>
              <a:buFont typeface="Helvetica Neue"/>
              <a:buNone/>
              <a:defRPr sz="1600" b="0" i="0" u="none" strike="noStrike" cap="none">
                <a:solidFill>
                  <a:srgbClr val="FFFFFF"/>
                </a:solidFill>
                <a:latin typeface="Roboto Mono"/>
                <a:ea typeface="Roboto Mono"/>
                <a:cs typeface="Roboto Mono"/>
                <a:sym typeface="Roboto Mono"/>
              </a:defRPr>
            </a:lvl6pPr>
            <a:lvl7pPr marL="3200400" marR="0" lvl="6" indent="-342900" algn="l" rtl="0">
              <a:lnSpc>
                <a:spcPct val="100000"/>
              </a:lnSpc>
              <a:spcBef>
                <a:spcPts val="2000"/>
              </a:spcBef>
              <a:spcAft>
                <a:spcPts val="0"/>
              </a:spcAft>
              <a:buClr>
                <a:srgbClr val="FFFFFF"/>
              </a:buClr>
              <a:buSzPts val="1800"/>
              <a:buFont typeface="Helvetica Neue"/>
              <a:buNone/>
              <a:defRPr sz="1600" b="0" i="0" u="none" strike="noStrike" cap="none">
                <a:solidFill>
                  <a:srgbClr val="FFFFFF"/>
                </a:solidFill>
                <a:latin typeface="Roboto Mono"/>
                <a:ea typeface="Roboto Mono"/>
                <a:cs typeface="Roboto Mono"/>
                <a:sym typeface="Roboto Mono"/>
              </a:defRPr>
            </a:lvl7pPr>
            <a:lvl8pPr marL="3657600" marR="0" lvl="7" indent="-342900" algn="l" rtl="0">
              <a:lnSpc>
                <a:spcPct val="100000"/>
              </a:lnSpc>
              <a:spcBef>
                <a:spcPts val="2000"/>
              </a:spcBef>
              <a:spcAft>
                <a:spcPts val="0"/>
              </a:spcAft>
              <a:buClr>
                <a:srgbClr val="FFFFFF"/>
              </a:buClr>
              <a:buSzPts val="1800"/>
              <a:buFont typeface="Helvetica Neue"/>
              <a:buNone/>
              <a:defRPr sz="1600" b="0" i="0" u="none" strike="noStrike" cap="none">
                <a:solidFill>
                  <a:srgbClr val="FFFFFF"/>
                </a:solidFill>
                <a:latin typeface="Roboto Mono"/>
                <a:ea typeface="Roboto Mono"/>
                <a:cs typeface="Roboto Mono"/>
                <a:sym typeface="Roboto Mono"/>
              </a:defRPr>
            </a:lvl8pPr>
            <a:lvl9pPr marL="4114800" marR="0" lvl="8" indent="-342900" algn="l" rtl="0">
              <a:lnSpc>
                <a:spcPct val="100000"/>
              </a:lnSpc>
              <a:spcBef>
                <a:spcPts val="2000"/>
              </a:spcBef>
              <a:spcAft>
                <a:spcPts val="0"/>
              </a:spcAft>
              <a:buClr>
                <a:srgbClr val="FFFFFF"/>
              </a:buClr>
              <a:buSzPts val="1800"/>
              <a:buFont typeface="Helvetica Neue"/>
              <a:buNone/>
              <a:defRPr sz="1600" b="0" i="0" u="none" strike="noStrike" cap="none">
                <a:solidFill>
                  <a:srgbClr val="FFFFFF"/>
                </a:solidFill>
                <a:latin typeface="Roboto Mono"/>
                <a:ea typeface="Roboto Mono"/>
                <a:cs typeface="Roboto Mono"/>
                <a:sym typeface="Roboto Mono"/>
              </a:defRPr>
            </a:lvl9pPr>
          </a:lstStyle>
          <a:p>
            <a:pPr marL="0" marR="0" lvl="0" indent="0" algn="l" defTabSz="914400" rtl="0" eaLnBrk="1" fontAlgn="auto" latinLnBrk="0" hangingPunct="1">
              <a:lnSpc>
                <a:spcPct val="100000"/>
              </a:lnSpc>
              <a:spcBef>
                <a:spcPts val="2000"/>
              </a:spcBef>
              <a:spcAft>
                <a:spcPts val="0"/>
              </a:spcAft>
              <a:buClr>
                <a:srgbClr val="FFFFFF"/>
              </a:buClr>
              <a:buSzPts val="2400"/>
              <a:buFont typeface="Helvetica Neue"/>
              <a:buNone/>
              <a:tabLst/>
              <a:defRPr/>
            </a:pPr>
            <a:r>
              <a:rPr kumimoji="0" lang="es-ES_tradnl" sz="2000" b="0" i="0" u="none" strike="noStrike" kern="0" cap="none" spc="0" normalizeH="0" baseline="0" noProof="0" dirty="0">
                <a:ln>
                  <a:noFill/>
                </a:ln>
                <a:solidFill>
                  <a:srgbClr val="FFFFFF"/>
                </a:solidFill>
                <a:effectLst/>
                <a:uLnTx/>
                <a:uFillTx/>
                <a:latin typeface="Roboto Mono"/>
                <a:ea typeface="Roboto Mono"/>
                <a:sym typeface="Roboto Mono"/>
              </a:rPr>
              <a:t>GitHub</a:t>
            </a:r>
          </a:p>
        </p:txBody>
      </p:sp>
      <p:sp>
        <p:nvSpPr>
          <p:cNvPr id="9" name="Rectangle 8">
            <a:extLst>
              <a:ext uri="{FF2B5EF4-FFF2-40B4-BE49-F238E27FC236}">
                <a16:creationId xmlns:a16="http://schemas.microsoft.com/office/drawing/2014/main" id="{813DD47D-E64E-AC37-22F3-30D70FA5797E}"/>
              </a:ext>
            </a:extLst>
          </p:cNvPr>
          <p:cNvSpPr/>
          <p:nvPr/>
        </p:nvSpPr>
        <p:spPr>
          <a:xfrm>
            <a:off x="3371" y="-3993"/>
            <a:ext cx="5416891" cy="6867674"/>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Google Shape;193;p1">
            <a:extLst>
              <a:ext uri="{FF2B5EF4-FFF2-40B4-BE49-F238E27FC236}">
                <a16:creationId xmlns:a16="http://schemas.microsoft.com/office/drawing/2014/main" id="{7751DFBB-69B9-9122-C2FB-906357225C2B}"/>
              </a:ext>
            </a:extLst>
          </p:cNvPr>
          <p:cNvSpPr txBox="1">
            <a:spLocks/>
          </p:cNvSpPr>
          <p:nvPr/>
        </p:nvSpPr>
        <p:spPr>
          <a:xfrm>
            <a:off x="874554" y="2210653"/>
            <a:ext cx="5473527" cy="763797"/>
          </a:xfrm>
          <a:prstGeom prst="rect">
            <a:avLst/>
          </a:prstGeom>
          <a:noFill/>
          <a:ln>
            <a:noFill/>
          </a:ln>
        </p:spPr>
        <p:txBody>
          <a:bodyPr spcFirstLastPara="1" wrap="square" lIns="25400" tIns="25400" rIns="25400" bIns="25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r>
              <a:rPr kumimoji="0" lang="es-ES_tradnl" sz="5300" dirty="0">
                <a:latin typeface="Aptos"/>
                <a:sym typeface="Helvetica Neue"/>
              </a:rPr>
              <a:t>Workshops </a:t>
            </a:r>
            <a:endParaRPr lang="es-ES_tradnl" sz="5300" dirty="0">
              <a:latin typeface="Aptos"/>
            </a:endParaRPr>
          </a:p>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endParaRPr lang="es-ES_tradnl" kern="0" dirty="0"/>
          </a:p>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endParaRPr kumimoji="0" lang="es-ES_tradnl" sz="5333" b="1" i="0" u="none" strike="noStrike" kern="0" cap="none" spc="0" normalizeH="0" baseline="0" noProof="0" dirty="0">
              <a:ln>
                <a:noFill/>
              </a:ln>
              <a:solidFill>
                <a:srgbClr val="FFFFFF"/>
              </a:solidFill>
              <a:effectLst/>
              <a:uLnTx/>
              <a:uFillTx/>
              <a:latin typeface="Helvetica Neue"/>
              <a:sym typeface="Helvetica Neue"/>
            </a:endParaRPr>
          </a:p>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endParaRPr lang="es-ES_tradnl" b="1" i="0" u="none" strike="noStrike" kern="0" cap="none" spc="0" normalizeH="0" baseline="0" noProof="0" dirty="0">
              <a:ln>
                <a:noFill/>
              </a:ln>
              <a:solidFill>
                <a:srgbClr val="FFFFFF"/>
              </a:solidFill>
              <a:effectLst/>
              <a:uLnTx/>
              <a:uFillTx/>
              <a:latin typeface="Helvetica Neue"/>
            </a:endParaRPr>
          </a:p>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endParaRPr kumimoji="0" lang="es-ES_tradnl" sz="5333" b="1" i="0" u="none" strike="noStrike" kern="0" cap="none" spc="0" normalizeH="0" baseline="0" noProof="0" dirty="0">
              <a:ln>
                <a:noFill/>
              </a:ln>
              <a:solidFill>
                <a:srgbClr val="FFFFFF"/>
              </a:solidFill>
              <a:effectLst/>
              <a:uLnTx/>
              <a:uFillTx/>
              <a:latin typeface="Helvetica Neue"/>
              <a:sym typeface="Helvetica Neue"/>
            </a:endParaRPr>
          </a:p>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endParaRPr kumimoji="0" lang="es-ES_tradnl" sz="5333" b="1" i="0" u="none" strike="noStrike" kern="0" cap="none" spc="0" normalizeH="0" baseline="0" noProof="0" dirty="0">
              <a:ln>
                <a:noFill/>
              </a:ln>
              <a:solidFill>
                <a:srgbClr val="FFFFFF"/>
              </a:solidFill>
              <a:effectLst/>
              <a:uLnTx/>
              <a:uFillTx/>
              <a:latin typeface="Helvetica Neue"/>
              <a:sym typeface="Helvetica Neue"/>
            </a:endParaRPr>
          </a:p>
        </p:txBody>
      </p:sp>
      <p:sp>
        <p:nvSpPr>
          <p:cNvPr id="3" name="Google Shape;193;p1">
            <a:extLst>
              <a:ext uri="{FF2B5EF4-FFF2-40B4-BE49-F238E27FC236}">
                <a16:creationId xmlns:a16="http://schemas.microsoft.com/office/drawing/2014/main" id="{AA7093AB-104B-3166-4863-8FACE7F97C68}"/>
              </a:ext>
            </a:extLst>
          </p:cNvPr>
          <p:cNvSpPr txBox="1">
            <a:spLocks/>
          </p:cNvSpPr>
          <p:nvPr/>
        </p:nvSpPr>
        <p:spPr>
          <a:xfrm>
            <a:off x="558252" y="2785747"/>
            <a:ext cx="5416018" cy="1195117"/>
          </a:xfrm>
          <a:prstGeom prst="rect">
            <a:avLst/>
          </a:prstGeom>
          <a:noFill/>
          <a:ln>
            <a:noFill/>
          </a:ln>
        </p:spPr>
        <p:txBody>
          <a:bodyPr spcFirstLastPara="1" wrap="square" lIns="25400" tIns="25400" rIns="25400" bIns="25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9pPr>
          </a:lstStyle>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r>
              <a:rPr kumimoji="0" lang="es-ES_tradnl" sz="8800" dirty="0">
                <a:latin typeface="Aptos"/>
                <a:sym typeface="Helvetica Neue"/>
              </a:rPr>
              <a:t> GitHub</a:t>
            </a:r>
            <a:endParaRPr lang="es-ES_tradnl" sz="8800" dirty="0">
              <a:latin typeface="Aptos"/>
            </a:endParaRPr>
          </a:p>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endParaRPr lang="es-ES_tradnl" sz="5300" dirty="0">
              <a:latin typeface="Aptos"/>
            </a:endParaRPr>
          </a:p>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endParaRPr lang="es-ES_tradnl" kern="0" dirty="0"/>
          </a:p>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endParaRPr kumimoji="0" lang="es-ES_tradnl" sz="5333" b="1" i="0" u="none" strike="noStrike" kern="0" cap="none" spc="0" normalizeH="0" baseline="0" noProof="0" dirty="0">
              <a:ln>
                <a:noFill/>
              </a:ln>
              <a:solidFill>
                <a:srgbClr val="FFFFFF"/>
              </a:solidFill>
              <a:effectLst/>
              <a:uLnTx/>
              <a:uFillTx/>
              <a:latin typeface="Helvetica Neue"/>
              <a:sym typeface="Helvetica Neue"/>
            </a:endParaRPr>
          </a:p>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endParaRPr lang="es-ES_tradnl" b="1" i="0" u="none" strike="noStrike" kern="0" cap="none" spc="0" normalizeH="0" baseline="0" noProof="0" dirty="0">
              <a:ln>
                <a:noFill/>
              </a:ln>
              <a:solidFill>
                <a:srgbClr val="FFFFFF"/>
              </a:solidFill>
              <a:effectLst/>
              <a:uLnTx/>
              <a:uFillTx/>
              <a:latin typeface="Helvetica Neue"/>
            </a:endParaRPr>
          </a:p>
        </p:txBody>
      </p:sp>
      <p:sp>
        <p:nvSpPr>
          <p:cNvPr id="4" name="Google Shape;193;p1">
            <a:extLst>
              <a:ext uri="{FF2B5EF4-FFF2-40B4-BE49-F238E27FC236}">
                <a16:creationId xmlns:a16="http://schemas.microsoft.com/office/drawing/2014/main" id="{F082AF83-D732-05CF-2221-B1BCD229823E}"/>
              </a:ext>
            </a:extLst>
          </p:cNvPr>
          <p:cNvSpPr txBox="1">
            <a:spLocks/>
          </p:cNvSpPr>
          <p:nvPr/>
        </p:nvSpPr>
        <p:spPr>
          <a:xfrm>
            <a:off x="874553" y="3763407"/>
            <a:ext cx="5416018" cy="921948"/>
          </a:xfrm>
          <a:prstGeom prst="rect">
            <a:avLst/>
          </a:prstGeom>
          <a:noFill/>
          <a:ln>
            <a:noFill/>
          </a:ln>
        </p:spPr>
        <p:txBody>
          <a:bodyPr spcFirstLastPara="1" wrap="square" lIns="25400" tIns="25400" rIns="25400" bIns="25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9pPr>
          </a:lstStyle>
          <a:p>
            <a:pPr>
              <a:defRPr/>
            </a:pPr>
            <a:r>
              <a:rPr lang="es-ES_tradnl" sz="5300" dirty="0">
                <a:latin typeface="Aptos"/>
              </a:rPr>
              <a:t>QA</a:t>
            </a:r>
          </a:p>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endParaRPr lang="es-ES_tradnl" kern="0" dirty="0"/>
          </a:p>
        </p:txBody>
      </p:sp>
      <p:sp>
        <p:nvSpPr>
          <p:cNvPr id="2" name="Google Shape;193;p1">
            <a:extLst>
              <a:ext uri="{FF2B5EF4-FFF2-40B4-BE49-F238E27FC236}">
                <a16:creationId xmlns:a16="http://schemas.microsoft.com/office/drawing/2014/main" id="{3573F8EF-705C-A89F-C305-1ABB61AD1C4E}"/>
              </a:ext>
            </a:extLst>
          </p:cNvPr>
          <p:cNvSpPr txBox="1">
            <a:spLocks/>
          </p:cNvSpPr>
          <p:nvPr/>
        </p:nvSpPr>
        <p:spPr>
          <a:xfrm>
            <a:off x="1981608" y="4640425"/>
            <a:ext cx="5416018" cy="921948"/>
          </a:xfrm>
          <a:prstGeom prst="rect">
            <a:avLst/>
          </a:prstGeom>
          <a:noFill/>
          <a:ln>
            <a:noFill/>
          </a:ln>
        </p:spPr>
        <p:txBody>
          <a:bodyPr spcFirstLastPara="1" wrap="square" lIns="25400" tIns="25400" rIns="25400" bIns="25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4000"/>
              <a:buFont typeface="Helvetica Neue"/>
              <a:buNone/>
              <a:defRPr sz="5333" b="1" i="0" u="none" strike="noStrike" cap="none">
                <a:solidFill>
                  <a:srgbClr val="FFFFFF"/>
                </a:solidFill>
                <a:latin typeface="Helvetica Neue"/>
                <a:ea typeface="Helvetica Neue"/>
                <a:cs typeface="Helvetica Neue"/>
                <a:sym typeface="Helvetica Neue"/>
              </a:defRPr>
            </a:lvl9pPr>
          </a:lstStyle>
          <a:p>
            <a:pPr>
              <a:defRPr/>
            </a:pPr>
            <a:r>
              <a:rPr lang="es-ES_tradnl" sz="1800" b="0" dirty="0">
                <a:latin typeface="Segoe UI Semilight"/>
              </a:rPr>
              <a:t>Abril 2025</a:t>
            </a:r>
          </a:p>
          <a:p>
            <a:pPr marL="0" marR="0" lvl="0" indent="0" algn="l" defTabSz="914400" rtl="0" eaLnBrk="1" fontAlgn="auto" latinLnBrk="0" hangingPunct="1">
              <a:lnSpc>
                <a:spcPct val="100000"/>
              </a:lnSpc>
              <a:spcBef>
                <a:spcPts val="0"/>
              </a:spcBef>
              <a:spcAft>
                <a:spcPts val="0"/>
              </a:spcAft>
              <a:buClr>
                <a:srgbClr val="FFFFFF"/>
              </a:buClr>
              <a:buSzPts val="4000"/>
              <a:buFont typeface="Helvetica Neue"/>
              <a:buNone/>
              <a:tabLst/>
              <a:defRPr/>
            </a:pPr>
            <a:endParaRPr lang="es-ES_tradnl" kern="0" dirty="0"/>
          </a:p>
        </p:txBody>
      </p:sp>
    </p:spTree>
    <p:extLst>
      <p:ext uri="{BB962C8B-B14F-4D97-AF65-F5344CB8AC3E}">
        <p14:creationId xmlns:p14="http://schemas.microsoft.com/office/powerpoint/2010/main" val="3770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C3E46-AAF4-D254-9D24-58645B92F98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F8F46A-4DAD-2F0D-B437-9AE5AB01ED38}"/>
              </a:ext>
            </a:extLst>
          </p:cNvPr>
          <p:cNvSpPr/>
          <p:nvPr/>
        </p:nvSpPr>
        <p:spPr>
          <a:xfrm>
            <a:off x="-3953" y="1717106"/>
            <a:ext cx="12195949" cy="5136382"/>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ext Placeholder 1">
            <a:extLst>
              <a:ext uri="{FF2B5EF4-FFF2-40B4-BE49-F238E27FC236}">
                <a16:creationId xmlns:a16="http://schemas.microsoft.com/office/drawing/2014/main" id="{029B7A2C-8D52-B7D2-E6AD-1A954ADCA975}"/>
              </a:ext>
            </a:extLst>
          </p:cNvPr>
          <p:cNvSpPr txBox="1">
            <a:spLocks/>
          </p:cNvSpPr>
          <p:nvPr/>
        </p:nvSpPr>
        <p:spPr>
          <a:xfrm>
            <a:off x="715644" y="221300"/>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Workshop – GitHub </a:t>
            </a:r>
            <a:r>
              <a:rPr lang="es-ES_tradnl" sz="1800" i="1" dirty="0" err="1">
                <a:latin typeface="Museo Sans 700" panose="02000000000000000000"/>
                <a:ea typeface="+mn-ea"/>
                <a:cs typeface="Calibri"/>
              </a:rPr>
              <a:t>Copilot</a:t>
            </a:r>
            <a:r>
              <a:rPr lang="es-ES_tradnl" sz="1800" i="1" dirty="0">
                <a:latin typeface="Museo Sans 700" panose="02000000000000000000"/>
                <a:ea typeface="+mn-ea"/>
                <a:cs typeface="Calibri"/>
              </a:rPr>
              <a:t> Fundamentals.</a:t>
            </a:r>
          </a:p>
        </p:txBody>
      </p:sp>
      <p:sp>
        <p:nvSpPr>
          <p:cNvPr id="3" name="CuadroTexto 2">
            <a:extLst>
              <a:ext uri="{FF2B5EF4-FFF2-40B4-BE49-F238E27FC236}">
                <a16:creationId xmlns:a16="http://schemas.microsoft.com/office/drawing/2014/main" id="{9E83639F-D13F-4411-CDCE-A34C233FFC82}"/>
              </a:ext>
            </a:extLst>
          </p:cNvPr>
          <p:cNvSpPr txBox="1"/>
          <p:nvPr/>
        </p:nvSpPr>
        <p:spPr>
          <a:xfrm>
            <a:off x="624146" y="1865628"/>
            <a:ext cx="10739756" cy="3539430"/>
          </a:xfrm>
          <a:prstGeom prst="rect">
            <a:avLst/>
          </a:prstGeom>
          <a:noFill/>
        </p:spPr>
        <p:txBody>
          <a:bodyPr wrap="square" lIns="91440" tIns="45720" rIns="91440" bIns="45720" anchor="t">
            <a:spAutoFit/>
          </a:bodyPr>
          <a:lstStyle/>
          <a:p>
            <a:r>
              <a:rPr lang="es-ES_tradnl" sz="1600" i="0" dirty="0">
                <a:solidFill>
                  <a:srgbClr val="00B0F0"/>
                </a:solidFill>
                <a:effectLst/>
                <a:latin typeface="Segoe UI Semilight"/>
                <a:cs typeface="Segoe UI Semilight"/>
              </a:rPr>
              <a:t>Objetivo.</a:t>
            </a:r>
          </a:p>
          <a:p>
            <a:endParaRPr lang="es-ES_tradnl" sz="1600" dirty="0">
              <a:solidFill>
                <a:schemeClr val="bg1"/>
              </a:solidFill>
              <a:latin typeface="Segoe UI Semilight"/>
              <a:cs typeface="Segoe UI Semilight"/>
            </a:endParaRPr>
          </a:p>
          <a:p>
            <a:pPr marL="342900" indent="-342900">
              <a:buFont typeface="Arial" panose="020B0604020202020204" pitchFamily="34" charset="0"/>
              <a:buChar char="•"/>
            </a:pPr>
            <a:r>
              <a:rPr lang="es-ES_tradnl" sz="1600" dirty="0">
                <a:solidFill>
                  <a:schemeClr val="bg1"/>
                </a:solidFill>
                <a:latin typeface="Segoe UI Semilight"/>
                <a:cs typeface="Segoe UI Semilight"/>
              </a:rPr>
              <a:t>Checar instalación de software requerido.</a:t>
            </a:r>
            <a:endParaRPr lang="es-ES_tradnl" sz="1600" i="0" dirty="0">
              <a:solidFill>
                <a:schemeClr val="bg1"/>
              </a:solidFill>
              <a:effectLst/>
              <a:latin typeface="Segoe UI Semilight"/>
              <a:cs typeface="Segoe UI Semilight"/>
            </a:endParaRPr>
          </a:p>
          <a:p>
            <a:endParaRPr lang="es-ES_tradnl" sz="1600" i="0" dirty="0">
              <a:solidFill>
                <a:schemeClr val="bg1"/>
              </a:solidFill>
              <a:effectLst/>
              <a:latin typeface="Segoe UI Semilight"/>
              <a:cs typeface="Segoe UI Semilight"/>
            </a:endParaRPr>
          </a:p>
          <a:p>
            <a:r>
              <a:rPr lang="es-ES_tradnl" sz="1600" dirty="0">
                <a:solidFill>
                  <a:srgbClr val="00B0F0"/>
                </a:solidFill>
                <a:latin typeface="Segoe UI Semilight"/>
                <a:cs typeface="Segoe UI Semilight"/>
              </a:rPr>
              <a:t>Pasos.</a:t>
            </a:r>
          </a:p>
          <a:p>
            <a:endParaRPr lang="es-ES_tradnl" sz="1600" i="0" dirty="0">
              <a:solidFill>
                <a:schemeClr val="bg1"/>
              </a:solidFill>
              <a:effectLst/>
              <a:latin typeface="Segoe UI Semilight"/>
              <a:cs typeface="Segoe UI Semilight"/>
            </a:endParaRPr>
          </a:p>
          <a:p>
            <a:pPr marL="457200" indent="-457200">
              <a:buAutoNum type="arabicPeriod"/>
            </a:pPr>
            <a:r>
              <a:rPr lang="es-ES_tradnl" sz="1600" i="0" dirty="0">
                <a:solidFill>
                  <a:schemeClr val="bg1"/>
                </a:solidFill>
                <a:effectLst/>
                <a:latin typeface="Segoe UI Semilight"/>
                <a:cs typeface="Segoe UI Semilight"/>
              </a:rPr>
              <a:t>Comprobación de Node JS.</a:t>
            </a:r>
          </a:p>
          <a:p>
            <a:pPr marL="914400" lvl="1" indent="-457200">
              <a:buAutoNum type="arabicPeriod"/>
            </a:pPr>
            <a:r>
              <a:rPr lang="es-ES_tradnl" sz="1600" dirty="0">
                <a:solidFill>
                  <a:schemeClr val="bg1"/>
                </a:solidFill>
                <a:latin typeface="Segoe UI Semilight"/>
                <a:cs typeface="Segoe UI Semilight"/>
              </a:rPr>
              <a:t>Abrir una terminal desde visual studio code y ejecutar el comando ”node --version”</a:t>
            </a:r>
          </a:p>
          <a:p>
            <a:pPr lvl="1"/>
            <a:endParaRPr lang="es-ES_tradnl" sz="1600" dirty="0">
              <a:solidFill>
                <a:schemeClr val="bg1"/>
              </a:solidFill>
              <a:latin typeface="Segoe UI Semilight"/>
              <a:cs typeface="Segoe UI Semilight"/>
            </a:endParaRPr>
          </a:p>
          <a:p>
            <a:pPr marL="457200" indent="-457200">
              <a:buAutoNum type="arabicPeriod"/>
            </a:pPr>
            <a:r>
              <a:rPr lang="es-ES_tradnl" sz="1600" dirty="0">
                <a:solidFill>
                  <a:schemeClr val="bg1"/>
                </a:solidFill>
                <a:latin typeface="Segoe UI Semilight"/>
                <a:cs typeface="Segoe UI Semilight"/>
              </a:rPr>
              <a:t>Comprobación de </a:t>
            </a:r>
            <a:r>
              <a:rPr lang="es-ES_tradnl" sz="1600" dirty="0" err="1">
                <a:solidFill>
                  <a:schemeClr val="bg1"/>
                </a:solidFill>
                <a:latin typeface="Segoe UI Semilight"/>
                <a:cs typeface="Segoe UI Semilight"/>
              </a:rPr>
              <a:t>Gradle</a:t>
            </a:r>
            <a:r>
              <a:rPr lang="es-ES_tradnl" sz="1600" dirty="0">
                <a:solidFill>
                  <a:schemeClr val="bg1"/>
                </a:solidFill>
                <a:latin typeface="Segoe UI Semilight"/>
                <a:cs typeface="Segoe UI Semilight"/>
              </a:rPr>
              <a:t>.</a:t>
            </a:r>
          </a:p>
          <a:p>
            <a:pPr marL="914400" lvl="1" indent="-457200">
              <a:buAutoNum type="arabicPeriod"/>
            </a:pPr>
            <a:r>
              <a:rPr lang="es-ES_tradnl" sz="1600" dirty="0">
                <a:solidFill>
                  <a:schemeClr val="bg1"/>
                </a:solidFill>
                <a:latin typeface="Segoe UI Semilight"/>
                <a:cs typeface="Segoe UI Semilight"/>
              </a:rPr>
              <a:t>Abrir una terminal desde visual studio code y ejecutar el comando “</a:t>
            </a:r>
            <a:r>
              <a:rPr lang="es-ES_tradnl" sz="1600" dirty="0" err="1">
                <a:solidFill>
                  <a:schemeClr val="bg1"/>
                </a:solidFill>
                <a:latin typeface="Segoe UI Semilight"/>
                <a:cs typeface="Segoe UI Semilight"/>
              </a:rPr>
              <a:t>gradle</a:t>
            </a:r>
            <a:r>
              <a:rPr lang="es-ES_tradnl" sz="1600" dirty="0">
                <a:solidFill>
                  <a:schemeClr val="bg1"/>
                </a:solidFill>
                <a:latin typeface="Segoe UI Semilight"/>
                <a:cs typeface="Segoe UI Semilight"/>
              </a:rPr>
              <a:t> –-</a:t>
            </a:r>
            <a:r>
              <a:rPr lang="es-ES_tradnl" sz="1600" dirty="0" err="1">
                <a:solidFill>
                  <a:schemeClr val="bg1"/>
                </a:solidFill>
                <a:latin typeface="Segoe UI Semilight"/>
                <a:cs typeface="Segoe UI Semilight"/>
              </a:rPr>
              <a:t>version</a:t>
            </a:r>
            <a:r>
              <a:rPr lang="es-ES_tradnl" sz="1600" dirty="0">
                <a:solidFill>
                  <a:schemeClr val="bg1"/>
                </a:solidFill>
                <a:latin typeface="Segoe UI Semilight"/>
                <a:cs typeface="Segoe UI Semilight"/>
              </a:rPr>
              <a:t>”.</a:t>
            </a:r>
          </a:p>
          <a:p>
            <a:pPr lvl="1"/>
            <a:endParaRPr lang="es-ES_tradnl" sz="1600" dirty="0">
              <a:solidFill>
                <a:schemeClr val="bg1"/>
              </a:solidFill>
              <a:latin typeface="Segoe UI Semilight"/>
              <a:cs typeface="Segoe UI Semilight"/>
            </a:endParaRPr>
          </a:p>
          <a:p>
            <a:pPr marL="457200" indent="-457200">
              <a:buAutoNum type="arabicPeriod"/>
            </a:pPr>
            <a:r>
              <a:rPr lang="es-ES_tradnl" sz="1600" dirty="0">
                <a:solidFill>
                  <a:schemeClr val="bg1"/>
                </a:solidFill>
                <a:latin typeface="Segoe UI Semilight"/>
                <a:cs typeface="Segoe UI Semilight"/>
              </a:rPr>
              <a:t>Comprobación de Git.</a:t>
            </a:r>
          </a:p>
          <a:p>
            <a:pPr marL="914400" lvl="1" indent="-457200">
              <a:buAutoNum type="arabicPeriod"/>
            </a:pPr>
            <a:r>
              <a:rPr lang="es-ES_tradnl" sz="1600" dirty="0">
                <a:solidFill>
                  <a:schemeClr val="bg1"/>
                </a:solidFill>
                <a:latin typeface="Segoe UI Semilight"/>
                <a:cs typeface="Segoe UI Semilight"/>
              </a:rPr>
              <a:t>Abrir una terminal desde visual studio code y ejecutar el comando “git –-version”</a:t>
            </a:r>
          </a:p>
        </p:txBody>
      </p:sp>
      <p:pic>
        <p:nvPicPr>
          <p:cNvPr id="7" name="Picture 6" descr="A black and white logo&#10;&#10;Description automatically generated">
            <a:extLst>
              <a:ext uri="{FF2B5EF4-FFF2-40B4-BE49-F238E27FC236}">
                <a16:creationId xmlns:a16="http://schemas.microsoft.com/office/drawing/2014/main" id="{4B693124-E05A-4871-4BAF-4D648742128E}"/>
              </a:ext>
            </a:extLst>
          </p:cNvPr>
          <p:cNvPicPr>
            <a:picLocks noChangeAspect="1"/>
          </p:cNvPicPr>
          <p:nvPr/>
        </p:nvPicPr>
        <p:blipFill>
          <a:blip r:embed="rId3"/>
          <a:srcRect l="106" t="42499" r="359" b="43421"/>
          <a:stretch/>
        </p:blipFill>
        <p:spPr>
          <a:xfrm>
            <a:off x="4770932" y="6128938"/>
            <a:ext cx="2150102" cy="392480"/>
          </a:xfrm>
          <a:prstGeom prst="rect">
            <a:avLst/>
          </a:prstGeom>
        </p:spPr>
      </p:pic>
      <p:pic>
        <p:nvPicPr>
          <p:cNvPr id="9" name="Picture 8" descr="A white letters on a black background&#10;&#10;Description automatically generated">
            <a:extLst>
              <a:ext uri="{FF2B5EF4-FFF2-40B4-BE49-F238E27FC236}">
                <a16:creationId xmlns:a16="http://schemas.microsoft.com/office/drawing/2014/main" id="{6B504E86-CDBD-5EE8-1288-1C9B4C2E2008}"/>
              </a:ext>
            </a:extLst>
          </p:cNvPr>
          <p:cNvPicPr>
            <a:picLocks noChangeAspect="1"/>
          </p:cNvPicPr>
          <p:nvPr/>
        </p:nvPicPr>
        <p:blipFill>
          <a:blip r:embed="rId4"/>
          <a:stretch>
            <a:fillRect/>
          </a:stretch>
        </p:blipFill>
        <p:spPr>
          <a:xfrm>
            <a:off x="3628504" y="6208104"/>
            <a:ext cx="813398" cy="247111"/>
          </a:xfrm>
          <a:prstGeom prst="rect">
            <a:avLst/>
          </a:prstGeom>
        </p:spPr>
      </p:pic>
      <p:cxnSp>
        <p:nvCxnSpPr>
          <p:cNvPr id="11" name="Straight Arrow Connector 10">
            <a:extLst>
              <a:ext uri="{FF2B5EF4-FFF2-40B4-BE49-F238E27FC236}">
                <a16:creationId xmlns:a16="http://schemas.microsoft.com/office/drawing/2014/main" id="{C85BDAF6-D05A-9BF3-901C-5F479CA55A2A}"/>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A3E5932-4D1F-5EF7-E7F7-0697EC366E31}"/>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7" name="Picture 16" descr="A logo of a gear&#10;&#10;Description automatically generated">
            <a:extLst>
              <a:ext uri="{FF2B5EF4-FFF2-40B4-BE49-F238E27FC236}">
                <a16:creationId xmlns:a16="http://schemas.microsoft.com/office/drawing/2014/main" id="{48D883FB-5CAD-B331-0237-CFFC210B7EC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008977" y="996710"/>
            <a:ext cx="1433064" cy="1414014"/>
          </a:xfrm>
          <a:prstGeom prst="rect">
            <a:avLst/>
          </a:prstGeom>
          <a:effectLst>
            <a:outerShdw blurRad="368300" dist="38100" dir="2700000">
              <a:srgbClr val="000000">
                <a:alpha val="62000"/>
              </a:srgbClr>
            </a:outerShdw>
          </a:effectLst>
        </p:spPr>
      </p:pic>
    </p:spTree>
    <p:extLst>
      <p:ext uri="{BB962C8B-B14F-4D97-AF65-F5344CB8AC3E}">
        <p14:creationId xmlns:p14="http://schemas.microsoft.com/office/powerpoint/2010/main" val="169796595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91F6-BF00-4ECD-372B-0335634879C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3944CDD-601D-5154-8E8D-590EC741FA59}"/>
              </a:ext>
            </a:extLst>
          </p:cNvPr>
          <p:cNvSpPr/>
          <p:nvPr/>
        </p:nvSpPr>
        <p:spPr>
          <a:xfrm>
            <a:off x="-3953" y="1717105"/>
            <a:ext cx="12195949" cy="51363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ext Placeholder 1">
            <a:extLst>
              <a:ext uri="{FF2B5EF4-FFF2-40B4-BE49-F238E27FC236}">
                <a16:creationId xmlns:a16="http://schemas.microsoft.com/office/drawing/2014/main" id="{F05DB96A-2907-C017-381E-99D897D47C14}"/>
              </a:ext>
            </a:extLst>
          </p:cNvPr>
          <p:cNvSpPr txBox="1">
            <a:spLocks/>
          </p:cNvSpPr>
          <p:nvPr/>
        </p:nvSpPr>
        <p:spPr>
          <a:xfrm>
            <a:off x="715644" y="221300"/>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Workshop – GitHub </a:t>
            </a:r>
            <a:r>
              <a:rPr lang="es-ES_tradnl" sz="1800" i="1" dirty="0" err="1">
                <a:latin typeface="Museo Sans 700" panose="02000000000000000000"/>
                <a:ea typeface="+mn-ea"/>
                <a:cs typeface="Calibri"/>
              </a:rPr>
              <a:t>Copilot</a:t>
            </a:r>
            <a:r>
              <a:rPr lang="es-ES_tradnl" sz="1800" i="1" dirty="0">
                <a:latin typeface="Museo Sans 700" panose="02000000000000000000"/>
                <a:ea typeface="+mn-ea"/>
                <a:cs typeface="Calibri"/>
              </a:rPr>
              <a:t> Fundamentals</a:t>
            </a:r>
            <a:r>
              <a:rPr lang="es-ES_tradnl" sz="1800" dirty="0">
                <a:latin typeface="Museo Sans 700" panose="02000000000000000000"/>
                <a:ea typeface="+mn-ea"/>
                <a:cs typeface="Calibri"/>
              </a:rPr>
              <a:t>.</a:t>
            </a:r>
          </a:p>
        </p:txBody>
      </p:sp>
      <p:sp>
        <p:nvSpPr>
          <p:cNvPr id="3" name="CuadroTexto 2">
            <a:extLst>
              <a:ext uri="{FF2B5EF4-FFF2-40B4-BE49-F238E27FC236}">
                <a16:creationId xmlns:a16="http://schemas.microsoft.com/office/drawing/2014/main" id="{78082BEB-B7EB-B705-1B64-9D92075A0CC4}"/>
              </a:ext>
            </a:extLst>
          </p:cNvPr>
          <p:cNvSpPr txBox="1"/>
          <p:nvPr/>
        </p:nvSpPr>
        <p:spPr>
          <a:xfrm>
            <a:off x="406609" y="1868454"/>
            <a:ext cx="11113567" cy="4339650"/>
          </a:xfrm>
          <a:prstGeom prst="rect">
            <a:avLst/>
          </a:prstGeom>
          <a:noFill/>
        </p:spPr>
        <p:txBody>
          <a:bodyPr wrap="square" lIns="91440" tIns="45720" rIns="91440" bIns="45720" anchor="t">
            <a:spAutoFit/>
          </a:bodyPr>
          <a:lstStyle/>
          <a:p>
            <a:r>
              <a:rPr lang="es-ES_tradnl" sz="1600" i="0" dirty="0">
                <a:solidFill>
                  <a:srgbClr val="00B0F0"/>
                </a:solidFill>
                <a:effectLst/>
                <a:latin typeface="Segoe UI Semilight"/>
                <a:cs typeface="Segoe UI Semilight"/>
              </a:rPr>
              <a:t>Objetivo.</a:t>
            </a:r>
          </a:p>
          <a:p>
            <a:endParaRPr lang="es-ES_tradnl" sz="1600" dirty="0">
              <a:solidFill>
                <a:schemeClr val="bg1"/>
              </a:solidFill>
              <a:latin typeface="Segoe UI Semilight"/>
              <a:cs typeface="Segoe UI Semilight"/>
            </a:endParaRPr>
          </a:p>
          <a:p>
            <a:pPr marL="342900" indent="-342900">
              <a:buFont typeface="Arial" panose="020B0604020202020204" pitchFamily="34" charset="0"/>
              <a:buChar char="•"/>
            </a:pPr>
            <a:r>
              <a:rPr lang="es-ES_tradnl" sz="1600" i="0" dirty="0">
                <a:solidFill>
                  <a:schemeClr val="bg1"/>
                </a:solidFill>
                <a:effectLst/>
                <a:latin typeface="Segoe UI Semilight"/>
                <a:cs typeface="Segoe UI Semilight"/>
              </a:rPr>
              <a:t>Configurar Github Copilot con su usuario corporativo para poder interactuar con Copilot.  </a:t>
            </a:r>
          </a:p>
          <a:p>
            <a:endParaRPr lang="es-ES_tradnl" sz="1600" i="0" dirty="0">
              <a:solidFill>
                <a:schemeClr val="bg1"/>
              </a:solidFill>
              <a:effectLst/>
              <a:latin typeface="Segoe UI Semilight"/>
              <a:cs typeface="Segoe UI Semilight"/>
            </a:endParaRPr>
          </a:p>
          <a:p>
            <a:r>
              <a:rPr lang="es-ES_tradnl" sz="1600" dirty="0">
                <a:solidFill>
                  <a:srgbClr val="00B0F0"/>
                </a:solidFill>
                <a:latin typeface="Segoe UI Semilight"/>
                <a:cs typeface="Segoe UI Semilight"/>
              </a:rPr>
              <a:t>Pasos.</a:t>
            </a:r>
          </a:p>
          <a:p>
            <a:endParaRPr lang="es-ES_tradnl" sz="1600" i="0" dirty="0">
              <a:solidFill>
                <a:schemeClr val="bg1"/>
              </a:solidFill>
              <a:effectLst/>
              <a:latin typeface="Segoe UI Semilight"/>
              <a:cs typeface="Segoe UI Semilight"/>
            </a:endParaRPr>
          </a:p>
          <a:p>
            <a:pPr marL="457200" indent="-457200">
              <a:buAutoNum type="arabicPeriod"/>
            </a:pPr>
            <a:r>
              <a:rPr lang="es-ES_tradnl" sz="1600" dirty="0">
                <a:solidFill>
                  <a:schemeClr val="bg1"/>
                </a:solidFill>
                <a:latin typeface="Segoe UI Semilight"/>
                <a:cs typeface="Segoe UI Semilight"/>
              </a:rPr>
              <a:t>Abrir Visual Studio Code, ir la sección de extensiones y buscar “Github Copilot”, seleccionarla e instalarla.</a:t>
            </a:r>
          </a:p>
          <a:p>
            <a:pPr marL="457200" indent="-457200">
              <a:buAutoNum type="arabicPeriod"/>
            </a:pPr>
            <a:endParaRPr lang="es-ES_tradnl" sz="1600" dirty="0">
              <a:solidFill>
                <a:schemeClr val="bg1"/>
              </a:solidFill>
              <a:latin typeface="Segoe UI Semilight"/>
              <a:cs typeface="Segoe UI Semilight"/>
            </a:endParaRPr>
          </a:p>
          <a:p>
            <a:pPr marL="457200" indent="-457200">
              <a:buAutoNum type="arabicPeriod"/>
            </a:pPr>
            <a:r>
              <a:rPr lang="es-ES_tradnl" sz="1600" i="0" dirty="0">
                <a:solidFill>
                  <a:schemeClr val="bg1"/>
                </a:solidFill>
                <a:effectLst/>
                <a:latin typeface="Segoe UI Semilight"/>
                <a:cs typeface="Segoe UI Semilight"/>
              </a:rPr>
              <a:t>Configurar nuestro usuario para poder acceder a Copilot, firmarse en GitHub.com y autorizar a </a:t>
            </a:r>
            <a:r>
              <a:rPr lang="es-ES_tradnl" sz="1600" dirty="0">
                <a:solidFill>
                  <a:schemeClr val="bg1"/>
                </a:solidFill>
                <a:latin typeface="Segoe UI Semilight"/>
                <a:cs typeface="Segoe UI Semilight"/>
              </a:rPr>
              <a:t>visual studio para el login.</a:t>
            </a:r>
          </a:p>
          <a:p>
            <a:pPr marL="457200" indent="-457200">
              <a:buAutoNum type="arabicPeriod"/>
            </a:pPr>
            <a:endParaRPr lang="es-ES_tradnl" sz="1600" dirty="0">
              <a:solidFill>
                <a:schemeClr val="bg1"/>
              </a:solidFill>
              <a:latin typeface="Segoe UI Semilight"/>
              <a:cs typeface="Segoe UI Semilight"/>
            </a:endParaRPr>
          </a:p>
          <a:p>
            <a:pPr marL="457200" indent="-457200">
              <a:buAutoNum type="arabicPeriod"/>
            </a:pPr>
            <a:r>
              <a:rPr lang="es-ES_tradnl" sz="1600" dirty="0">
                <a:solidFill>
                  <a:schemeClr val="bg1"/>
                </a:solidFill>
                <a:latin typeface="Segoe UI Semilight"/>
                <a:cs typeface="Segoe UI Semilight"/>
              </a:rPr>
              <a:t>Verificar que estamos autenticados a GitHub y GitHub Copilot.</a:t>
            </a:r>
          </a:p>
          <a:p>
            <a:pPr marL="457200" indent="-457200">
              <a:buAutoNum type="arabicPeriod"/>
            </a:pPr>
            <a:endParaRPr lang="es-ES_tradnl" sz="1600" dirty="0">
              <a:solidFill>
                <a:schemeClr val="bg1"/>
              </a:solidFill>
              <a:latin typeface="Segoe UI Semilight"/>
              <a:cs typeface="Segoe UI Semilight"/>
            </a:endParaRPr>
          </a:p>
          <a:p>
            <a:pPr marL="457200" indent="-457200">
              <a:buAutoNum type="arabicPeriod"/>
            </a:pPr>
            <a:r>
              <a:rPr lang="es-ES_tradnl" sz="1600" dirty="0">
                <a:solidFill>
                  <a:schemeClr val="bg1"/>
                </a:solidFill>
                <a:latin typeface="Segoe UI Semilight"/>
                <a:cs typeface="Segoe UI Semilight"/>
              </a:rPr>
              <a:t>Probar una interacción con el chat de Copilot.</a:t>
            </a:r>
          </a:p>
          <a:p>
            <a:pPr marL="457200" indent="-457200">
              <a:buAutoNum type="arabicPeriod"/>
            </a:pPr>
            <a:endParaRPr lang="es-ES_tradnl" sz="1600" dirty="0">
              <a:solidFill>
                <a:schemeClr val="bg1"/>
              </a:solidFill>
              <a:latin typeface="Segoe UI Semilight"/>
              <a:cs typeface="Segoe UI Semilight"/>
            </a:endParaRPr>
          </a:p>
          <a:p>
            <a:pPr marL="457200" indent="-457200">
              <a:buAutoNum type="arabicPeriod"/>
            </a:pPr>
            <a:r>
              <a:rPr lang="es-ES_tradnl" sz="1600" dirty="0">
                <a:solidFill>
                  <a:schemeClr val="bg1"/>
                </a:solidFill>
                <a:latin typeface="Segoe UI Semilight"/>
                <a:cs typeface="Segoe UI Semilight"/>
              </a:rPr>
              <a:t>Navegación de características de Copilot</a:t>
            </a:r>
          </a:p>
          <a:p>
            <a:endParaRPr lang="es-ES_tradnl" sz="2000" b="1" i="0" dirty="0">
              <a:solidFill>
                <a:schemeClr val="bg1"/>
              </a:solidFill>
              <a:effectLst/>
              <a:latin typeface="Google Sans"/>
            </a:endParaRPr>
          </a:p>
        </p:txBody>
      </p:sp>
      <p:pic>
        <p:nvPicPr>
          <p:cNvPr id="7" name="Picture 6" descr="A black and white logo&#10;&#10;Description automatically generated">
            <a:extLst>
              <a:ext uri="{FF2B5EF4-FFF2-40B4-BE49-F238E27FC236}">
                <a16:creationId xmlns:a16="http://schemas.microsoft.com/office/drawing/2014/main" id="{39E8756B-F53B-9D53-7E87-9B782BA92435}"/>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9" name="Picture 8" descr="A white letters on a black background&#10;&#10;Description automatically generated">
            <a:extLst>
              <a:ext uri="{FF2B5EF4-FFF2-40B4-BE49-F238E27FC236}">
                <a16:creationId xmlns:a16="http://schemas.microsoft.com/office/drawing/2014/main" id="{86E3E9F3-363F-45D5-BB07-8109AB83D9BC}"/>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1" name="Straight Arrow Connector 10">
            <a:extLst>
              <a:ext uri="{FF2B5EF4-FFF2-40B4-BE49-F238E27FC236}">
                <a16:creationId xmlns:a16="http://schemas.microsoft.com/office/drawing/2014/main" id="{EC5CEAD8-479A-2A4A-9272-9C3131F7B3F1}"/>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DD771CD-3515-61C4-445E-FF90935E3EAE}"/>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6" name="Picture 15" descr="A logo of a gear&#10;&#10;Description automatically generated">
            <a:extLst>
              <a:ext uri="{FF2B5EF4-FFF2-40B4-BE49-F238E27FC236}">
                <a16:creationId xmlns:a16="http://schemas.microsoft.com/office/drawing/2014/main" id="{FB649945-E53C-1EBF-2832-F089D09EE81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008977" y="996710"/>
            <a:ext cx="1433064" cy="1414014"/>
          </a:xfrm>
          <a:prstGeom prst="rect">
            <a:avLst/>
          </a:prstGeom>
          <a:effectLst>
            <a:outerShdw blurRad="368300" dist="38100" dir="2700000">
              <a:srgbClr val="000000">
                <a:alpha val="62000"/>
              </a:srgbClr>
            </a:outerShdw>
          </a:effectLst>
        </p:spPr>
      </p:pic>
    </p:spTree>
    <p:extLst>
      <p:ext uri="{BB962C8B-B14F-4D97-AF65-F5344CB8AC3E}">
        <p14:creationId xmlns:p14="http://schemas.microsoft.com/office/powerpoint/2010/main" val="128983839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8FAD0-EC22-0C89-F75B-463C4014730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5E6836E-7CE7-2E25-2E44-EF7621859E22}"/>
              </a:ext>
            </a:extLst>
          </p:cNvPr>
          <p:cNvSpPr/>
          <p:nvPr/>
        </p:nvSpPr>
        <p:spPr>
          <a:xfrm>
            <a:off x="-3950" y="3873710"/>
            <a:ext cx="12195948" cy="2217778"/>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Rectangle 3">
            <a:extLst>
              <a:ext uri="{FF2B5EF4-FFF2-40B4-BE49-F238E27FC236}">
                <a16:creationId xmlns:a16="http://schemas.microsoft.com/office/drawing/2014/main" id="{BAA9C9CE-4657-5B2F-665D-711DC3C089EB}"/>
              </a:ext>
            </a:extLst>
          </p:cNvPr>
          <p:cNvSpPr/>
          <p:nvPr/>
        </p:nvSpPr>
        <p:spPr>
          <a:xfrm>
            <a:off x="-3948" y="883220"/>
            <a:ext cx="9334853" cy="24046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 Placeholder 1">
            <a:extLst>
              <a:ext uri="{FF2B5EF4-FFF2-40B4-BE49-F238E27FC236}">
                <a16:creationId xmlns:a16="http://schemas.microsoft.com/office/drawing/2014/main" id="{AC28CC2B-AD21-018A-2AE2-9F4733AD678B}"/>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Workshop – GitHub </a:t>
            </a:r>
            <a:r>
              <a:rPr lang="es-ES_tradnl" sz="1800" i="1" dirty="0" err="1">
                <a:latin typeface="Museo Sans 700" panose="02000000000000000000"/>
                <a:ea typeface="+mn-ea"/>
                <a:cs typeface="Calibri"/>
              </a:rPr>
              <a:t>Copilot</a:t>
            </a:r>
            <a:r>
              <a:rPr lang="es-ES_tradnl" sz="1800" i="1" dirty="0">
                <a:latin typeface="Museo Sans 700" panose="02000000000000000000"/>
                <a:ea typeface="+mn-ea"/>
                <a:cs typeface="Calibri"/>
              </a:rPr>
              <a:t> Fundamentals</a:t>
            </a:r>
          </a:p>
        </p:txBody>
      </p:sp>
      <p:sp>
        <p:nvSpPr>
          <p:cNvPr id="3" name="TextBox 1">
            <a:extLst>
              <a:ext uri="{FF2B5EF4-FFF2-40B4-BE49-F238E27FC236}">
                <a16:creationId xmlns:a16="http://schemas.microsoft.com/office/drawing/2014/main" id="{5AEE6C95-DF65-557D-6951-F6DBC5B2CE21}"/>
              </a:ext>
            </a:extLst>
          </p:cNvPr>
          <p:cNvSpPr txBox="1"/>
          <p:nvPr/>
        </p:nvSpPr>
        <p:spPr>
          <a:xfrm>
            <a:off x="768104" y="1198033"/>
            <a:ext cx="5005639" cy="1785104"/>
          </a:xfrm>
          <a:prstGeom prst="rect">
            <a:avLst/>
          </a:prstGeom>
          <a:noFill/>
        </p:spPr>
        <p:txBody>
          <a:bodyPr wrap="square" lIns="91440" tIns="45720" rIns="91440" bIns="45720" rtlCol="0" anchor="t">
            <a:spAutoFit/>
          </a:bodyPr>
          <a:lstStyle/>
          <a:p>
            <a:r>
              <a:rPr lang="es-ES_tradnl" sz="2000" b="1" dirty="0">
                <a:solidFill>
                  <a:schemeClr val="bg1"/>
                </a:solidFill>
                <a:latin typeface="Nunito Sans"/>
              </a:rPr>
              <a:t>¿</a:t>
            </a:r>
            <a:r>
              <a:rPr lang="es-ES_tradnl" sz="2000" b="1" i="0" dirty="0">
                <a:solidFill>
                  <a:schemeClr val="bg1"/>
                </a:solidFill>
                <a:effectLst/>
                <a:latin typeface="Nunito Sans"/>
              </a:rPr>
              <a:t>Qué es</a:t>
            </a:r>
            <a:r>
              <a:rPr lang="es-ES_tradnl" sz="2000" b="1" dirty="0">
                <a:solidFill>
                  <a:schemeClr val="bg1"/>
                </a:solidFill>
                <a:latin typeface="Nunito Sans"/>
              </a:rPr>
              <a:t> GitHub Copilot?</a:t>
            </a:r>
            <a:endParaRPr lang="es-ES_tradnl" sz="2000" b="1" i="0" dirty="0">
              <a:solidFill>
                <a:schemeClr val="bg1"/>
              </a:solidFill>
              <a:effectLst/>
              <a:latin typeface="Nunito Sans" pitchFamily="2" charset="77"/>
            </a:endParaRPr>
          </a:p>
          <a:p>
            <a:endParaRPr lang="es-ES_tradnl" dirty="0">
              <a:solidFill>
                <a:schemeClr val="bg1"/>
              </a:solidFill>
              <a:latin typeface="Nunito Sans" pitchFamily="2" charset="77"/>
            </a:endParaRPr>
          </a:p>
          <a:p>
            <a:r>
              <a:rPr lang="es-ES_tradnl" b="0" i="0" dirty="0">
                <a:solidFill>
                  <a:schemeClr val="bg1"/>
                </a:solidFill>
                <a:effectLst/>
                <a:latin typeface="Segoe UI Semilight"/>
                <a:cs typeface="Segoe UI Semilight"/>
              </a:rPr>
              <a:t>Es un asistente de</a:t>
            </a:r>
            <a:r>
              <a:rPr lang="es-ES_tradnl" b="0" i="0" dirty="0">
                <a:solidFill>
                  <a:srgbClr val="00B0F0"/>
                </a:solidFill>
                <a:effectLst/>
                <a:latin typeface="Segoe UI Semilight"/>
                <a:cs typeface="Segoe UI Semilight"/>
              </a:rPr>
              <a:t> Inteligencia Artificial</a:t>
            </a:r>
            <a:r>
              <a:rPr lang="es-ES_tradnl" b="0" i="0" dirty="0">
                <a:solidFill>
                  <a:schemeClr val="bg1"/>
                </a:solidFill>
                <a:effectLst/>
                <a:latin typeface="Segoe UI Semilight"/>
                <a:cs typeface="Segoe UI Semilight"/>
              </a:rPr>
              <a:t> para codificar que nos ayuda a generar y explicar código fuente de una manera más rápida disminuyendo el esfuerzo del desarrollador.</a:t>
            </a:r>
          </a:p>
        </p:txBody>
      </p:sp>
      <p:sp>
        <p:nvSpPr>
          <p:cNvPr id="5" name="TextBox 1">
            <a:extLst>
              <a:ext uri="{FF2B5EF4-FFF2-40B4-BE49-F238E27FC236}">
                <a16:creationId xmlns:a16="http://schemas.microsoft.com/office/drawing/2014/main" id="{2552E1EC-B15F-0BE1-AA90-CC21C16CF3BB}"/>
              </a:ext>
            </a:extLst>
          </p:cNvPr>
          <p:cNvSpPr txBox="1"/>
          <p:nvPr/>
        </p:nvSpPr>
        <p:spPr>
          <a:xfrm>
            <a:off x="5970929" y="4119731"/>
            <a:ext cx="5786875" cy="1785104"/>
          </a:xfrm>
          <a:prstGeom prst="rect">
            <a:avLst/>
          </a:prstGeom>
          <a:noFill/>
        </p:spPr>
        <p:txBody>
          <a:bodyPr wrap="square" lIns="91440" tIns="45720" rIns="91440" bIns="45720" rtlCol="0" anchor="t">
            <a:spAutoFit/>
          </a:bodyPr>
          <a:lstStyle/>
          <a:p>
            <a:r>
              <a:rPr lang="es-ES_tradnl" sz="2000" b="1" dirty="0">
                <a:solidFill>
                  <a:schemeClr val="bg1"/>
                </a:solidFill>
                <a:latin typeface="Nunito Sans"/>
              </a:rPr>
              <a:t>¿</a:t>
            </a:r>
            <a:r>
              <a:rPr lang="es-ES_tradnl" sz="2000" b="1" i="0" dirty="0">
                <a:solidFill>
                  <a:schemeClr val="bg1"/>
                </a:solidFill>
                <a:effectLst/>
                <a:latin typeface="Nunito Sans"/>
              </a:rPr>
              <a:t>Con que datos fue entrenado Github Copilot </a:t>
            </a:r>
            <a:r>
              <a:rPr lang="es-ES_tradnl" sz="2000" b="1" dirty="0">
                <a:solidFill>
                  <a:schemeClr val="bg1"/>
                </a:solidFill>
                <a:latin typeface="Nunito Sans"/>
              </a:rPr>
              <a:t>?</a:t>
            </a:r>
            <a:endParaRPr lang="es-ES_tradnl" sz="2000" b="1" i="0" dirty="0">
              <a:solidFill>
                <a:schemeClr val="bg1"/>
              </a:solidFill>
              <a:effectLst/>
              <a:latin typeface="Nunito Sans" pitchFamily="2" charset="77"/>
            </a:endParaRPr>
          </a:p>
          <a:p>
            <a:endParaRPr lang="es-ES_tradnl" dirty="0">
              <a:solidFill>
                <a:schemeClr val="bg1"/>
              </a:solidFill>
              <a:latin typeface="Nunito Sans" pitchFamily="2" charset="77"/>
            </a:endParaRPr>
          </a:p>
          <a:p>
            <a:r>
              <a:rPr lang="es-ES_tradnl" b="0" i="0" dirty="0">
                <a:solidFill>
                  <a:srgbClr val="00B0F0"/>
                </a:solidFill>
                <a:effectLst/>
                <a:latin typeface="Segoe UI Semilight"/>
                <a:cs typeface="Segoe UI Semilight"/>
              </a:rPr>
              <a:t>Github Copilot </a:t>
            </a:r>
            <a:r>
              <a:rPr lang="es-ES_tradnl" b="0" i="0" dirty="0">
                <a:solidFill>
                  <a:schemeClr val="bg1"/>
                </a:solidFill>
                <a:effectLst/>
                <a:latin typeface="Segoe UI Semilight"/>
                <a:cs typeface="Segoe UI Semilight"/>
              </a:rPr>
              <a:t>ha sido entrenado con modelos de datos desarrollados por </a:t>
            </a:r>
            <a:r>
              <a:rPr lang="es-ES_tradnl" b="0" i="0" dirty="0">
                <a:solidFill>
                  <a:srgbClr val="00B0F0"/>
                </a:solidFill>
                <a:effectLst/>
                <a:latin typeface="Segoe UI Semilight"/>
                <a:cs typeface="Segoe UI Semilight"/>
              </a:rPr>
              <a:t>Github, OpenAI</a:t>
            </a:r>
            <a:r>
              <a:rPr lang="es-ES_tradnl" b="0" i="0" dirty="0">
                <a:solidFill>
                  <a:schemeClr val="bg1"/>
                </a:solidFill>
                <a:effectLst/>
                <a:latin typeface="Segoe UI Semilight"/>
                <a:cs typeface="Segoe UI Semilight"/>
              </a:rPr>
              <a:t> y </a:t>
            </a:r>
            <a:r>
              <a:rPr lang="es-ES_tradnl" b="0" i="0" dirty="0">
                <a:solidFill>
                  <a:srgbClr val="00B0F0"/>
                </a:solidFill>
                <a:effectLst/>
                <a:latin typeface="Segoe UI Semilight"/>
                <a:cs typeface="Segoe UI Semilight"/>
              </a:rPr>
              <a:t>Microsoft</a:t>
            </a:r>
            <a:r>
              <a:rPr lang="es-ES_tradnl" b="0" i="0" dirty="0">
                <a:solidFill>
                  <a:schemeClr val="bg1"/>
                </a:solidFill>
                <a:effectLst/>
                <a:latin typeface="Segoe UI Semilight"/>
                <a:cs typeface="Segoe UI Semilight"/>
              </a:rPr>
              <a:t>, con lenguaje natural, código fuente de fuentes </a:t>
            </a:r>
            <a:r>
              <a:rPr lang="es-ES_tradnl" dirty="0">
                <a:solidFill>
                  <a:schemeClr val="bg1"/>
                </a:solidFill>
                <a:latin typeface="Segoe UI Semilight"/>
                <a:cs typeface="Segoe UI Semilight"/>
              </a:rPr>
              <a:t>públicas</a:t>
            </a:r>
            <a:r>
              <a:rPr lang="es-ES_tradnl" b="0" i="0" dirty="0">
                <a:solidFill>
                  <a:schemeClr val="bg1"/>
                </a:solidFill>
                <a:effectLst/>
                <a:latin typeface="Segoe UI Semilight"/>
                <a:cs typeface="Segoe UI Semilight"/>
              </a:rPr>
              <a:t> que incluyen repositorios de Github públicos.</a:t>
            </a:r>
          </a:p>
        </p:txBody>
      </p:sp>
      <p:pic>
        <p:nvPicPr>
          <p:cNvPr id="7" name="Picture 6" descr="A screenshot of a computer program&#10;&#10;Description automatically generated">
            <a:extLst>
              <a:ext uri="{FF2B5EF4-FFF2-40B4-BE49-F238E27FC236}">
                <a16:creationId xmlns:a16="http://schemas.microsoft.com/office/drawing/2014/main" id="{9B4BEDCB-BBB7-0E02-E636-717CA50032F5}"/>
              </a:ext>
            </a:extLst>
          </p:cNvPr>
          <p:cNvPicPr>
            <a:picLocks noChangeAspect="1"/>
          </p:cNvPicPr>
          <p:nvPr/>
        </p:nvPicPr>
        <p:blipFill>
          <a:blip r:embed="rId2"/>
          <a:stretch>
            <a:fillRect/>
          </a:stretch>
        </p:blipFill>
        <p:spPr>
          <a:xfrm>
            <a:off x="5967952" y="377226"/>
            <a:ext cx="3476625" cy="3371850"/>
          </a:xfrm>
          <a:prstGeom prst="rect">
            <a:avLst/>
          </a:prstGeom>
          <a:effectLst>
            <a:outerShdw blurRad="330200" dist="38100" dir="2700000">
              <a:srgbClr val="A31EE6">
                <a:alpha val="40000"/>
              </a:srgbClr>
            </a:outerShdw>
          </a:effectLst>
        </p:spPr>
      </p:pic>
      <p:pic>
        <p:nvPicPr>
          <p:cNvPr id="8" name="Picture 7" descr="A close up of a sign&#10;&#10;Description automatically generated">
            <a:extLst>
              <a:ext uri="{FF2B5EF4-FFF2-40B4-BE49-F238E27FC236}">
                <a16:creationId xmlns:a16="http://schemas.microsoft.com/office/drawing/2014/main" id="{43BAA48D-3D98-1832-04B4-0F15CC5DFA3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66763" y="4129537"/>
            <a:ext cx="4562475" cy="1790700"/>
          </a:xfrm>
          <a:prstGeom prst="rect">
            <a:avLst/>
          </a:prstGeom>
        </p:spPr>
      </p:pic>
      <p:pic>
        <p:nvPicPr>
          <p:cNvPr id="12" name="Picture 11" descr="A black and white logo&#10;&#10;Description automatically generated">
            <a:extLst>
              <a:ext uri="{FF2B5EF4-FFF2-40B4-BE49-F238E27FC236}">
                <a16:creationId xmlns:a16="http://schemas.microsoft.com/office/drawing/2014/main" id="{CE04E02A-9785-DFA4-B88D-E0640986B39D}"/>
              </a:ext>
            </a:extLst>
          </p:cNvPr>
          <p:cNvPicPr>
            <a:picLocks noChangeAspect="1"/>
          </p:cNvPicPr>
          <p:nvPr/>
        </p:nvPicPr>
        <p:blipFill>
          <a:blip r:embed="rId5"/>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6E752981-1C77-08C7-812C-C94690FBE241}"/>
              </a:ext>
            </a:extLst>
          </p:cNvPr>
          <p:cNvPicPr>
            <a:picLocks noChangeAspect="1"/>
          </p:cNvPicPr>
          <p:nvPr/>
        </p:nvPicPr>
        <p:blipFill>
          <a:blip r:embed="rId6"/>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B709E1B6-12FE-2B7F-AEA1-0AE51A29DEBA}"/>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0EF7CC7-1A10-7F7B-7710-6157DC7F8F9F}"/>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64574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5AF6F-0AE3-BA39-EEF8-9CBDC78083B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6168E48-6D79-7EC1-41FE-499E9E16F003}"/>
              </a:ext>
            </a:extLst>
          </p:cNvPr>
          <p:cNvSpPr/>
          <p:nvPr/>
        </p:nvSpPr>
        <p:spPr>
          <a:xfrm>
            <a:off x="-3951" y="6201"/>
            <a:ext cx="5122289" cy="6847287"/>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3B70E67A-E0B2-90C2-A145-3B9AAD57E80C}"/>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a:latin typeface="Museo Sans 700" panose="02000000000000000000"/>
                <a:ea typeface="+mn-ea"/>
                <a:cs typeface="Calibri"/>
              </a:rPr>
              <a:t>Estrategias de </a:t>
            </a:r>
            <a:r>
              <a:rPr lang="es-ES_tradnl" sz="1800" i="1" err="1">
                <a:latin typeface="Museo Sans 700" panose="02000000000000000000"/>
                <a:ea typeface="+mn-ea"/>
                <a:cs typeface="Calibri"/>
              </a:rPr>
              <a:t>Prompting</a:t>
            </a:r>
            <a:endParaRPr lang="es-ES_tradnl" sz="1800" i="1">
              <a:latin typeface="Museo Sans 700" panose="02000000000000000000"/>
              <a:ea typeface="+mn-ea"/>
              <a:cs typeface="Calibri"/>
            </a:endParaRPr>
          </a:p>
        </p:txBody>
      </p:sp>
      <p:sp>
        <p:nvSpPr>
          <p:cNvPr id="3" name="CuadroTexto 2">
            <a:extLst>
              <a:ext uri="{FF2B5EF4-FFF2-40B4-BE49-F238E27FC236}">
                <a16:creationId xmlns:a16="http://schemas.microsoft.com/office/drawing/2014/main" id="{578B18BF-8DBA-17A8-11C1-722AA5900CA1}"/>
              </a:ext>
            </a:extLst>
          </p:cNvPr>
          <p:cNvSpPr txBox="1"/>
          <p:nvPr/>
        </p:nvSpPr>
        <p:spPr>
          <a:xfrm>
            <a:off x="302631" y="1440283"/>
            <a:ext cx="4446124" cy="1323439"/>
          </a:xfrm>
          <a:prstGeom prst="rect">
            <a:avLst/>
          </a:prstGeom>
          <a:noFill/>
        </p:spPr>
        <p:txBody>
          <a:bodyPr wrap="square" lIns="91440" tIns="45720" rIns="91440" bIns="45720" anchor="t">
            <a:spAutoFit/>
          </a:bodyPr>
          <a:lstStyle/>
          <a:p>
            <a:r>
              <a:rPr lang="es-ES_tradnl" sz="1600" b="1" dirty="0">
                <a:solidFill>
                  <a:schemeClr val="bg1"/>
                </a:solidFill>
                <a:latin typeface="Segoe UI Semilight"/>
                <a:cs typeface="Segoe UI Semilight"/>
              </a:rPr>
              <a:t>¿</a:t>
            </a:r>
            <a:r>
              <a:rPr lang="es-ES_tradnl" sz="1600" b="1" i="0" dirty="0">
                <a:solidFill>
                  <a:schemeClr val="bg1"/>
                </a:solidFill>
                <a:effectLst/>
                <a:latin typeface="Segoe UI Semilight"/>
                <a:cs typeface="Segoe UI Semilight"/>
              </a:rPr>
              <a:t>Que es</a:t>
            </a:r>
            <a:r>
              <a:rPr lang="es-ES_tradnl" sz="1600" b="1" i="0" dirty="0">
                <a:solidFill>
                  <a:srgbClr val="00B0F0"/>
                </a:solidFill>
                <a:effectLst/>
                <a:latin typeface="Segoe UI Semilight"/>
                <a:cs typeface="Segoe UI Semilight"/>
              </a:rPr>
              <a:t> </a:t>
            </a:r>
            <a:r>
              <a:rPr lang="es-ES_tradnl" sz="1600" b="1" dirty="0" err="1">
                <a:solidFill>
                  <a:srgbClr val="00B0F0"/>
                </a:solidFill>
                <a:latin typeface="Segoe UI Semilight"/>
                <a:cs typeface="Segoe UI Semilight"/>
              </a:rPr>
              <a:t>Prompt</a:t>
            </a:r>
            <a:r>
              <a:rPr lang="es-ES_tradnl" sz="1600" b="1" dirty="0">
                <a:solidFill>
                  <a:schemeClr val="bg1"/>
                </a:solidFill>
                <a:latin typeface="Segoe UI Semilight"/>
                <a:cs typeface="Segoe UI Semilight"/>
              </a:rPr>
              <a:t>?</a:t>
            </a:r>
            <a:endParaRPr lang="es-ES_tradnl" sz="1600" b="1" i="0" dirty="0">
              <a:solidFill>
                <a:schemeClr val="bg1"/>
              </a:solidFill>
              <a:effectLst/>
              <a:latin typeface="Segoe UI Semilight"/>
              <a:cs typeface="Segoe UI Semilight"/>
            </a:endParaRPr>
          </a:p>
          <a:p>
            <a:endParaRPr lang="es-ES_tradnl" sz="1600" b="0" i="0" dirty="0">
              <a:solidFill>
                <a:schemeClr val="bg1"/>
              </a:solidFill>
              <a:effectLst/>
              <a:latin typeface="Segoe UI Semilight"/>
              <a:cs typeface="Segoe UI Semilight"/>
            </a:endParaRPr>
          </a:p>
          <a:p>
            <a:r>
              <a:rPr lang="es-ES_tradnl" sz="1600" b="0" i="0" dirty="0" err="1">
                <a:solidFill>
                  <a:schemeClr val="bg1"/>
                </a:solidFill>
                <a:effectLst/>
                <a:latin typeface="Segoe UI Semilight"/>
                <a:cs typeface="Segoe UI Semilight"/>
              </a:rPr>
              <a:t>Prompt</a:t>
            </a:r>
            <a:r>
              <a:rPr lang="es-ES_tradnl" sz="1600" b="0" i="0" dirty="0">
                <a:solidFill>
                  <a:schemeClr val="bg1"/>
                </a:solidFill>
                <a:effectLst/>
                <a:latin typeface="Segoe UI Semilight"/>
                <a:cs typeface="Segoe UI Semilight"/>
              </a:rPr>
              <a:t> se define como a una solicitud o estímulo diseñado para guiar la interacción entre un sistema de IA (un </a:t>
            </a:r>
            <a:r>
              <a:rPr lang="es-ES_tradnl" sz="1600" b="0" i="0" dirty="0" err="1">
                <a:solidFill>
                  <a:schemeClr val="bg1"/>
                </a:solidFill>
                <a:effectLst/>
                <a:latin typeface="Segoe UI Semilight"/>
                <a:cs typeface="Segoe UI Semilight"/>
              </a:rPr>
              <a:t>chatbot</a:t>
            </a:r>
            <a:r>
              <a:rPr lang="es-ES_tradnl" sz="1600" b="0" i="0" dirty="0">
                <a:solidFill>
                  <a:schemeClr val="bg1"/>
                </a:solidFill>
                <a:effectLst/>
                <a:latin typeface="Segoe UI Semilight"/>
                <a:cs typeface="Segoe UI Semilight"/>
              </a:rPr>
              <a:t> , por ejemplo) </a:t>
            </a:r>
            <a:endParaRPr lang="es-ES_tradnl" sz="1600" dirty="0">
              <a:solidFill>
                <a:schemeClr val="bg1"/>
              </a:solidFill>
              <a:latin typeface="Segoe UI Semilight"/>
              <a:cs typeface="Segoe UI Semilight"/>
            </a:endParaRPr>
          </a:p>
        </p:txBody>
      </p:sp>
      <p:sp>
        <p:nvSpPr>
          <p:cNvPr id="4" name="CuadroTexto 3">
            <a:extLst>
              <a:ext uri="{FF2B5EF4-FFF2-40B4-BE49-F238E27FC236}">
                <a16:creationId xmlns:a16="http://schemas.microsoft.com/office/drawing/2014/main" id="{CAB68BB2-DF9C-6734-2087-A2ACE781A625}"/>
              </a:ext>
            </a:extLst>
          </p:cNvPr>
          <p:cNvSpPr txBox="1"/>
          <p:nvPr/>
        </p:nvSpPr>
        <p:spPr>
          <a:xfrm>
            <a:off x="6421073" y="880245"/>
            <a:ext cx="5371902" cy="3477875"/>
          </a:xfrm>
          <a:prstGeom prst="rect">
            <a:avLst/>
          </a:prstGeom>
          <a:noFill/>
        </p:spPr>
        <p:txBody>
          <a:bodyPr wrap="square" lIns="91440" tIns="45720" rIns="91440" bIns="45720" anchor="t">
            <a:spAutoFit/>
          </a:bodyPr>
          <a:lstStyle/>
          <a:p>
            <a:r>
              <a:rPr lang="es-ES_tradnl" sz="2000" b="1" i="0" dirty="0">
                <a:solidFill>
                  <a:schemeClr val="bg1"/>
                </a:solidFill>
                <a:effectLst/>
                <a:latin typeface="Segoe UI Semilight"/>
                <a:cs typeface="Segoe UI Semilight"/>
              </a:rPr>
              <a:t>Proporcionar Contexto a </a:t>
            </a:r>
            <a:r>
              <a:rPr lang="es-ES_tradnl" sz="2000" b="1" i="0" dirty="0" err="1">
                <a:solidFill>
                  <a:schemeClr val="bg1"/>
                </a:solidFill>
                <a:effectLst/>
                <a:latin typeface="Segoe UI Semilight"/>
                <a:cs typeface="Segoe UI Semilight"/>
              </a:rPr>
              <a:t>Copilot</a:t>
            </a:r>
            <a:endParaRPr lang="es-ES_tradnl" sz="2000" b="1" i="0" dirty="0">
              <a:solidFill>
                <a:schemeClr val="bg1"/>
              </a:solidFill>
              <a:effectLst/>
              <a:latin typeface="Segoe UI Semilight"/>
              <a:cs typeface="Segoe UI Semilight"/>
            </a:endParaRPr>
          </a:p>
          <a:p>
            <a:pPr marL="285750" indent="-285750">
              <a:buFontTx/>
              <a:buChar char="-"/>
            </a:pPr>
            <a:r>
              <a:rPr lang="es-ES_tradnl" dirty="0">
                <a:solidFill>
                  <a:schemeClr val="bg1"/>
                </a:solidFill>
                <a:latin typeface="Segoe UI Semilight"/>
                <a:cs typeface="Segoe UI Semilight"/>
              </a:rPr>
              <a:t>Abrir archivos </a:t>
            </a:r>
            <a:r>
              <a:rPr lang="es-ES_tradnl" dirty="0">
                <a:solidFill>
                  <a:srgbClr val="00B0F0"/>
                </a:solidFill>
                <a:latin typeface="Segoe UI Semilight"/>
                <a:cs typeface="Segoe UI Semilight"/>
              </a:rPr>
              <a:t>relevantes</a:t>
            </a:r>
          </a:p>
          <a:p>
            <a:pPr marL="285750" indent="-285750">
              <a:buFontTx/>
              <a:buChar char="-"/>
            </a:pPr>
            <a:r>
              <a:rPr lang="es-ES_tradnl" dirty="0">
                <a:solidFill>
                  <a:srgbClr val="00B0F0"/>
                </a:solidFill>
                <a:latin typeface="Segoe UI Semilight"/>
                <a:cs typeface="Segoe UI Semilight"/>
              </a:rPr>
              <a:t>Comentarios</a:t>
            </a:r>
            <a:r>
              <a:rPr lang="es-ES_tradnl" dirty="0">
                <a:solidFill>
                  <a:schemeClr val="bg1"/>
                </a:solidFill>
                <a:latin typeface="Segoe UI Semilight"/>
                <a:cs typeface="Segoe UI Semilight"/>
              </a:rPr>
              <a:t> en funciones/módulos</a:t>
            </a:r>
          </a:p>
          <a:p>
            <a:pPr marL="285750" indent="-285750">
              <a:buFontTx/>
              <a:buChar char="-"/>
            </a:pPr>
            <a:r>
              <a:rPr lang="es-ES" dirty="0">
                <a:solidFill>
                  <a:schemeClr val="bg1"/>
                </a:solidFill>
                <a:latin typeface="Segoe UI Semilight"/>
                <a:cs typeface="Segoe UI Semilight"/>
              </a:rPr>
              <a:t>Funciones bien escritas y nombres </a:t>
            </a:r>
            <a:r>
              <a:rPr lang="es-ES" dirty="0">
                <a:solidFill>
                  <a:srgbClr val="00B0F0"/>
                </a:solidFill>
                <a:latin typeface="Segoe UI Semilight"/>
                <a:cs typeface="Segoe UI Semilight"/>
              </a:rPr>
              <a:t>descriptivos</a:t>
            </a:r>
          </a:p>
          <a:p>
            <a:pPr marL="285750" indent="-285750">
              <a:buFontTx/>
              <a:buChar char="-"/>
            </a:pPr>
            <a:r>
              <a:rPr lang="es-ES_tradnl" dirty="0">
                <a:solidFill>
                  <a:schemeClr val="bg1"/>
                </a:solidFill>
                <a:latin typeface="Segoe UI Semilight"/>
                <a:cs typeface="Segoe UI Semilight"/>
              </a:rPr>
              <a:t>Comentarios en línea</a:t>
            </a:r>
          </a:p>
          <a:p>
            <a:pPr marL="285750" indent="-285750">
              <a:buFontTx/>
              <a:buChar char="-"/>
            </a:pPr>
            <a:r>
              <a:rPr lang="es-ES_tradnl" sz="1600" dirty="0">
                <a:solidFill>
                  <a:schemeClr val="bg1"/>
                </a:solidFill>
                <a:latin typeface="Segoe UI Semilight"/>
                <a:cs typeface="Segoe UI Semilight"/>
              </a:rPr>
              <a:t>Documentación</a:t>
            </a:r>
            <a:r>
              <a:rPr lang="es-ES_tradnl" dirty="0">
                <a:solidFill>
                  <a:schemeClr val="bg1"/>
                </a:solidFill>
                <a:latin typeface="Segoe UI Semilight"/>
                <a:cs typeface="Segoe UI Semilight"/>
              </a:rPr>
              <a:t> </a:t>
            </a:r>
            <a:r>
              <a:rPr lang="es-ES_tradnl" dirty="0">
                <a:solidFill>
                  <a:srgbClr val="00B0F0"/>
                </a:solidFill>
                <a:latin typeface="Segoe UI Semilight"/>
                <a:cs typeface="Segoe UI Semilight"/>
              </a:rPr>
              <a:t>externa</a:t>
            </a:r>
          </a:p>
          <a:p>
            <a:endParaRPr lang="es-ES_tradnl" dirty="0">
              <a:solidFill>
                <a:schemeClr val="bg1"/>
              </a:solidFill>
              <a:latin typeface="Segoe UI Semilight"/>
              <a:cs typeface="Segoe UI Semilight"/>
            </a:endParaRPr>
          </a:p>
          <a:p>
            <a:r>
              <a:rPr lang="es-ES" sz="2000" b="1" i="0" dirty="0">
                <a:solidFill>
                  <a:schemeClr val="bg1"/>
                </a:solidFill>
                <a:effectLst/>
                <a:latin typeface="Segoe UI Semilight"/>
                <a:cs typeface="Segoe UI Semilight"/>
              </a:rPr>
              <a:t>Sé Predecible con tu Código</a:t>
            </a:r>
          </a:p>
          <a:p>
            <a:pPr marL="285750" indent="-285750">
              <a:buFontTx/>
              <a:buChar char="-"/>
            </a:pPr>
            <a:r>
              <a:rPr lang="es-ES_tradnl" dirty="0">
                <a:solidFill>
                  <a:schemeClr val="bg1"/>
                </a:solidFill>
                <a:latin typeface="Segoe UI Semilight"/>
                <a:cs typeface="Segoe UI Semilight"/>
              </a:rPr>
              <a:t>Convenciones de nomenclatura </a:t>
            </a:r>
            <a:r>
              <a:rPr lang="es-ES_tradnl" dirty="0">
                <a:solidFill>
                  <a:srgbClr val="00B0F0"/>
                </a:solidFill>
                <a:latin typeface="Segoe UI Semilight"/>
                <a:cs typeface="Segoe UI Semilight"/>
              </a:rPr>
              <a:t>estándar</a:t>
            </a:r>
          </a:p>
          <a:p>
            <a:pPr marL="285750" indent="-285750">
              <a:buFontTx/>
              <a:buChar char="-"/>
            </a:pPr>
            <a:r>
              <a:rPr lang="es-ES_tradnl" dirty="0">
                <a:solidFill>
                  <a:srgbClr val="00B0F0"/>
                </a:solidFill>
                <a:latin typeface="Segoe UI Semilight"/>
                <a:cs typeface="Segoe UI Semilight"/>
              </a:rPr>
              <a:t>Arquitectura consistente </a:t>
            </a:r>
            <a:r>
              <a:rPr lang="es-ES_tradnl" dirty="0">
                <a:solidFill>
                  <a:schemeClr val="bg1"/>
                </a:solidFill>
                <a:latin typeface="Segoe UI Semilight"/>
                <a:cs typeface="Segoe UI Semilight"/>
              </a:rPr>
              <a:t>como MVC</a:t>
            </a:r>
          </a:p>
          <a:p>
            <a:pPr marL="285750" indent="-285750">
              <a:buFontTx/>
              <a:buChar char="-"/>
            </a:pPr>
            <a:endParaRPr lang="es-ES_tradnl" dirty="0">
              <a:solidFill>
                <a:schemeClr val="bg1"/>
              </a:solidFill>
              <a:latin typeface="Segoe UI Semilight"/>
              <a:cs typeface="Segoe UI Semilight"/>
            </a:endParaRPr>
          </a:p>
          <a:p>
            <a:endParaRPr lang="es-ES_tradnl" b="0" i="0" dirty="0">
              <a:solidFill>
                <a:schemeClr val="bg1"/>
              </a:solidFill>
              <a:effectLst/>
              <a:latin typeface="Google Sans"/>
            </a:endParaRPr>
          </a:p>
        </p:txBody>
      </p:sp>
      <p:pic>
        <p:nvPicPr>
          <p:cNvPr id="8" name="Picture 7" descr="A black and white logo&#10;&#10;Description automatically generated">
            <a:extLst>
              <a:ext uri="{FF2B5EF4-FFF2-40B4-BE49-F238E27FC236}">
                <a16:creationId xmlns:a16="http://schemas.microsoft.com/office/drawing/2014/main" id="{714D403E-A1F2-5575-1400-5447118BE916}"/>
              </a:ext>
            </a:extLst>
          </p:cNvPr>
          <p:cNvPicPr>
            <a:picLocks noChangeAspect="1"/>
          </p:cNvPicPr>
          <p:nvPr/>
        </p:nvPicPr>
        <p:blipFill>
          <a:blip r:embed="rId3"/>
          <a:srcRect l="106" t="42499" r="359" b="43421"/>
          <a:stretch/>
        </p:blipFill>
        <p:spPr>
          <a:xfrm>
            <a:off x="4770932" y="6128938"/>
            <a:ext cx="2150102" cy="392480"/>
          </a:xfrm>
          <a:prstGeom prst="rect">
            <a:avLst/>
          </a:prstGeom>
        </p:spPr>
      </p:pic>
      <p:pic>
        <p:nvPicPr>
          <p:cNvPr id="10" name="Picture 9" descr="A white letters on a black background&#10;&#10;Description automatically generated">
            <a:extLst>
              <a:ext uri="{FF2B5EF4-FFF2-40B4-BE49-F238E27FC236}">
                <a16:creationId xmlns:a16="http://schemas.microsoft.com/office/drawing/2014/main" id="{D498EB46-7206-6D73-52E1-4A2D96A8303E}"/>
              </a:ext>
            </a:extLst>
          </p:cNvPr>
          <p:cNvPicPr>
            <a:picLocks noChangeAspect="1"/>
          </p:cNvPicPr>
          <p:nvPr/>
        </p:nvPicPr>
        <p:blipFill>
          <a:blip r:embed="rId4"/>
          <a:stretch>
            <a:fillRect/>
          </a:stretch>
        </p:blipFill>
        <p:spPr>
          <a:xfrm>
            <a:off x="3628504" y="6208104"/>
            <a:ext cx="813398" cy="247111"/>
          </a:xfrm>
          <a:prstGeom prst="rect">
            <a:avLst/>
          </a:prstGeom>
        </p:spPr>
      </p:pic>
      <p:cxnSp>
        <p:nvCxnSpPr>
          <p:cNvPr id="13" name="Straight Arrow Connector 12">
            <a:extLst>
              <a:ext uri="{FF2B5EF4-FFF2-40B4-BE49-F238E27FC236}">
                <a16:creationId xmlns:a16="http://schemas.microsoft.com/office/drawing/2014/main" id="{626B3B2E-7FE7-EEFD-AB3A-3FF8E88566CB}"/>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6A86A07-11AE-276D-AFD6-701715013B71}"/>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8" name="Picture 17" descr="A grey rectangular sign with black text&#10;&#10;Description automatically generated">
            <a:extLst>
              <a:ext uri="{FF2B5EF4-FFF2-40B4-BE49-F238E27FC236}">
                <a16:creationId xmlns:a16="http://schemas.microsoft.com/office/drawing/2014/main" id="{89615BD0-ADFA-BDA4-7CBA-F1525D7BA4C3}"/>
              </a:ext>
            </a:extLst>
          </p:cNvPr>
          <p:cNvPicPr>
            <a:picLocks noChangeAspect="1"/>
          </p:cNvPicPr>
          <p:nvPr/>
        </p:nvPicPr>
        <p:blipFill>
          <a:blip r:embed="rId5"/>
          <a:srcRect t="23997" r="262" b="23426"/>
          <a:stretch/>
        </p:blipFill>
        <p:spPr>
          <a:xfrm>
            <a:off x="3143250" y="603859"/>
            <a:ext cx="2995839" cy="1579236"/>
          </a:xfrm>
          <a:prstGeom prst="rect">
            <a:avLst/>
          </a:prstGeom>
          <a:effectLst>
            <a:outerShdw blurRad="254000" dist="38100" dir="2700000">
              <a:srgbClr val="000000">
                <a:alpha val="40000"/>
              </a:srgbClr>
            </a:outerShdw>
          </a:effectLst>
        </p:spPr>
      </p:pic>
      <p:sp>
        <p:nvSpPr>
          <p:cNvPr id="12" name="CuadroTexto 11">
            <a:extLst>
              <a:ext uri="{FF2B5EF4-FFF2-40B4-BE49-F238E27FC236}">
                <a16:creationId xmlns:a16="http://schemas.microsoft.com/office/drawing/2014/main" id="{C4500DF1-4CF2-1EAD-EB9D-3CBC4213EE23}"/>
              </a:ext>
            </a:extLst>
          </p:cNvPr>
          <p:cNvSpPr txBox="1"/>
          <p:nvPr/>
        </p:nvSpPr>
        <p:spPr>
          <a:xfrm>
            <a:off x="6437280" y="4034285"/>
            <a:ext cx="5190770" cy="1569660"/>
          </a:xfrm>
          <a:prstGeom prst="rect">
            <a:avLst/>
          </a:prstGeom>
          <a:noFill/>
        </p:spPr>
        <p:txBody>
          <a:bodyPr wrap="square" lIns="91440" tIns="45720" rIns="91440" bIns="45720" anchor="t">
            <a:spAutoFit/>
          </a:bodyPr>
          <a:lstStyle/>
          <a:p>
            <a:r>
              <a:rPr lang="en-US" sz="1600" b="1" i="0" dirty="0">
                <a:solidFill>
                  <a:schemeClr val="bg1"/>
                </a:solidFill>
                <a:effectLst/>
                <a:latin typeface="Segoe UI Semilight"/>
                <a:cs typeface="Segoe UI Semilight"/>
              </a:rPr>
              <a:t>Principio de las 3S: Simple, Specific, Short</a:t>
            </a:r>
            <a:endParaRPr lang="es-ES" sz="1600" dirty="0">
              <a:solidFill>
                <a:srgbClr val="00B0F0"/>
              </a:solidFill>
              <a:latin typeface="Segoe UI Semilight"/>
              <a:cs typeface="Segoe UI Semilight"/>
            </a:endParaRPr>
          </a:p>
          <a:p>
            <a:pPr algn="just"/>
            <a:r>
              <a:rPr lang="es-ES" sz="1600" dirty="0">
                <a:solidFill>
                  <a:srgbClr val="00B0F0"/>
                </a:solidFill>
                <a:latin typeface="Segoe UI Semilight"/>
                <a:cs typeface="Segoe UI Semilight"/>
              </a:rPr>
              <a:t>Simple: </a:t>
            </a:r>
            <a:r>
              <a:rPr lang="es-ES" sz="1600" dirty="0">
                <a:solidFill>
                  <a:schemeClr val="bg1"/>
                </a:solidFill>
                <a:latin typeface="Segoe UI Semilight"/>
                <a:cs typeface="Segoe UI Semilight"/>
              </a:rPr>
              <a:t>Evitar </a:t>
            </a:r>
            <a:r>
              <a:rPr lang="es-ES" sz="1600" dirty="0" err="1">
                <a:solidFill>
                  <a:schemeClr val="bg1"/>
                </a:solidFill>
                <a:latin typeface="Segoe UI Semilight"/>
                <a:cs typeface="Segoe UI Semilight"/>
              </a:rPr>
              <a:t>prompts</a:t>
            </a:r>
            <a:r>
              <a:rPr lang="es-ES" sz="1600" dirty="0">
                <a:solidFill>
                  <a:schemeClr val="bg1"/>
                </a:solidFill>
                <a:latin typeface="Segoe UI Semilight"/>
                <a:cs typeface="Segoe UI Semilight"/>
              </a:rPr>
              <a:t> complejos o ambiguos.</a:t>
            </a:r>
          </a:p>
          <a:p>
            <a:pPr algn="just"/>
            <a:r>
              <a:rPr lang="es-ES" sz="1600" dirty="0" err="1">
                <a:solidFill>
                  <a:srgbClr val="00B0F0"/>
                </a:solidFill>
                <a:latin typeface="Segoe UI Semilight"/>
                <a:cs typeface="Segoe UI Semilight"/>
              </a:rPr>
              <a:t>Specific</a:t>
            </a:r>
            <a:r>
              <a:rPr lang="es-ES" sz="1600" dirty="0">
                <a:solidFill>
                  <a:srgbClr val="00B0F0"/>
                </a:solidFill>
                <a:latin typeface="Segoe UI Semilight"/>
                <a:cs typeface="Segoe UI Semilight"/>
              </a:rPr>
              <a:t>: </a:t>
            </a:r>
            <a:r>
              <a:rPr lang="es-ES" sz="1600" dirty="0">
                <a:solidFill>
                  <a:schemeClr val="bg1"/>
                </a:solidFill>
                <a:latin typeface="Segoe UI Semilight"/>
                <a:cs typeface="Segoe UI Semilight"/>
              </a:rPr>
              <a:t>Proporcionar detalles clave (lenguaje, </a:t>
            </a:r>
            <a:r>
              <a:rPr lang="es-ES" sz="1600" dirty="0" err="1">
                <a:solidFill>
                  <a:schemeClr val="bg1"/>
                </a:solidFill>
                <a:latin typeface="Segoe UI Semilight"/>
                <a:cs typeface="Segoe UI Semilight"/>
              </a:rPr>
              <a:t>framework</a:t>
            </a:r>
            <a:r>
              <a:rPr lang="es-ES" sz="1600" dirty="0">
                <a:solidFill>
                  <a:schemeClr val="bg1"/>
                </a:solidFill>
                <a:latin typeface="Segoe UI Semilight"/>
                <a:cs typeface="Segoe UI Semilight"/>
              </a:rPr>
              <a:t>, restricciones).</a:t>
            </a:r>
          </a:p>
          <a:p>
            <a:pPr algn="just"/>
            <a:r>
              <a:rPr lang="es-ES" sz="1600" dirty="0">
                <a:solidFill>
                  <a:srgbClr val="00B0F0"/>
                </a:solidFill>
                <a:latin typeface="Segoe UI Semilight"/>
                <a:cs typeface="Segoe UI Semilight"/>
              </a:rPr>
              <a:t>Short: </a:t>
            </a:r>
            <a:r>
              <a:rPr lang="es-ES" sz="1600" dirty="0">
                <a:solidFill>
                  <a:schemeClr val="bg1"/>
                </a:solidFill>
                <a:latin typeface="Segoe UI Semilight"/>
                <a:cs typeface="Segoe UI Semilight"/>
              </a:rPr>
              <a:t>Instrucciones concisas para respuestas rápidas y precisas.</a:t>
            </a:r>
          </a:p>
        </p:txBody>
      </p:sp>
      <p:sp>
        <p:nvSpPr>
          <p:cNvPr id="2" name="CuadroTexto 1">
            <a:extLst>
              <a:ext uri="{FF2B5EF4-FFF2-40B4-BE49-F238E27FC236}">
                <a16:creationId xmlns:a16="http://schemas.microsoft.com/office/drawing/2014/main" id="{5FFAC244-3E62-9F0F-4E72-5F0B028D2394}"/>
              </a:ext>
            </a:extLst>
          </p:cNvPr>
          <p:cNvSpPr txBox="1"/>
          <p:nvPr/>
        </p:nvSpPr>
        <p:spPr>
          <a:xfrm>
            <a:off x="269347" y="2838865"/>
            <a:ext cx="5371902" cy="3539430"/>
          </a:xfrm>
          <a:prstGeom prst="rect">
            <a:avLst/>
          </a:prstGeom>
          <a:noFill/>
        </p:spPr>
        <p:txBody>
          <a:bodyPr wrap="square" lIns="91440" tIns="45720" rIns="91440" bIns="45720" anchor="t">
            <a:spAutoFit/>
          </a:bodyPr>
          <a:lstStyle/>
          <a:p>
            <a:r>
              <a:rPr lang="es-ES_tradnl" sz="1600" b="1" i="0" dirty="0">
                <a:solidFill>
                  <a:schemeClr val="bg1"/>
                </a:solidFill>
                <a:effectLst/>
                <a:latin typeface="Segoe UI Semilight"/>
                <a:cs typeface="Segoe UI Semilight"/>
              </a:rPr>
              <a:t>Características de un </a:t>
            </a:r>
            <a:r>
              <a:rPr lang="es-ES_tradnl" sz="1600" b="1" i="0" dirty="0">
                <a:solidFill>
                  <a:srgbClr val="00B0F0"/>
                </a:solidFill>
                <a:effectLst/>
                <a:latin typeface="Segoe UI Semilight"/>
                <a:cs typeface="Segoe UI Semilight"/>
              </a:rPr>
              <a:t>prompt</a:t>
            </a:r>
            <a:r>
              <a:rPr lang="es-ES_tradnl" sz="1600" b="1" i="0" dirty="0">
                <a:solidFill>
                  <a:schemeClr val="bg1"/>
                </a:solidFill>
                <a:effectLst/>
                <a:latin typeface="Segoe UI Semilight"/>
                <a:cs typeface="Segoe UI Semilight"/>
              </a:rPr>
              <a:t> </a:t>
            </a:r>
          </a:p>
          <a:p>
            <a:endParaRPr lang="es-ES_tradnl" sz="1600" b="0" i="0" dirty="0">
              <a:solidFill>
                <a:schemeClr val="bg1"/>
              </a:solidFill>
              <a:effectLst/>
              <a:latin typeface="Segoe UI Semilight"/>
              <a:cs typeface="Segoe UI Semilight"/>
            </a:endParaRPr>
          </a:p>
          <a:p>
            <a:pPr marL="285750" indent="-285750" algn="just">
              <a:buFont typeface="Arial" panose="020B0604020202020204" pitchFamily="34" charset="0"/>
              <a:buChar char="•"/>
            </a:pPr>
            <a:r>
              <a:rPr lang="es-ES_tradnl" sz="1600" dirty="0">
                <a:solidFill>
                  <a:srgbClr val="00B0F0"/>
                </a:solidFill>
                <a:latin typeface="Segoe UI Semilight"/>
                <a:cs typeface="Segoe UI Semilight"/>
              </a:rPr>
              <a:t>Acción Clara:</a:t>
            </a:r>
            <a:r>
              <a:rPr lang="es-ES_tradnl" sz="1600" dirty="0">
                <a:solidFill>
                  <a:schemeClr val="bg1"/>
                </a:solidFill>
                <a:latin typeface="Segoe UI Semilight"/>
                <a:cs typeface="Segoe UI Semilight"/>
              </a:rPr>
              <a:t> Usar palabras en infinitivo que permita a la IA saber que se necesita realmente. Ej. (generar, explicar, corregir, documentar).</a:t>
            </a:r>
          </a:p>
          <a:p>
            <a:pPr marL="285750" indent="-285750" algn="just">
              <a:buFont typeface="Arial" panose="020B0604020202020204" pitchFamily="34" charset="0"/>
              <a:buChar char="•"/>
            </a:pPr>
            <a:r>
              <a:rPr lang="es-ES_tradnl" sz="1600" dirty="0">
                <a:solidFill>
                  <a:srgbClr val="00B0F0"/>
                </a:solidFill>
                <a:latin typeface="Segoe UI Semilight"/>
                <a:cs typeface="Segoe UI Semilight"/>
              </a:rPr>
              <a:t>Contexto: </a:t>
            </a:r>
            <a:r>
              <a:rPr lang="es-ES_tradnl" sz="1600" dirty="0">
                <a:solidFill>
                  <a:schemeClr val="bg1"/>
                </a:solidFill>
                <a:latin typeface="Segoe UI Semilight"/>
                <a:cs typeface="Segoe UI Semilight"/>
              </a:rPr>
              <a:t>Si bien Copilot tiene como contexto el codigo que hay en tu editor se puede especificar un contexto dentro del prompt de lo que se requiere para mejorar la respuesta.</a:t>
            </a:r>
          </a:p>
          <a:p>
            <a:pPr marL="285750" indent="-285750" algn="just">
              <a:buFont typeface="Arial" panose="020B0604020202020204" pitchFamily="34" charset="0"/>
              <a:buChar char="•"/>
            </a:pPr>
            <a:r>
              <a:rPr lang="es-ES_tradnl" sz="1600" dirty="0">
                <a:solidFill>
                  <a:srgbClr val="00B0F0"/>
                </a:solidFill>
                <a:latin typeface="Segoe UI Semilight"/>
                <a:cs typeface="Segoe UI Semilight"/>
              </a:rPr>
              <a:t>Rol:</a:t>
            </a:r>
            <a:r>
              <a:rPr lang="es-ES_tradnl" sz="1600" dirty="0">
                <a:solidFill>
                  <a:schemeClr val="bg1"/>
                </a:solidFill>
                <a:latin typeface="Segoe UI Semilight"/>
                <a:cs typeface="Segoe UI Semilight"/>
              </a:rPr>
              <a:t> Mencionar a la IA que asuma un rol especifico dentro de la pregunta para que tenga una mejor perspectiva de lo que se requiere.</a:t>
            </a:r>
          </a:p>
          <a:p>
            <a:pPr marL="285750" indent="-285750">
              <a:buFont typeface="Arial" panose="020B0604020202020204" pitchFamily="34" charset="0"/>
              <a:buChar char="•"/>
            </a:pPr>
            <a:endParaRPr lang="es-ES_tradnl" sz="1600" dirty="0">
              <a:solidFill>
                <a:schemeClr val="bg1"/>
              </a:solidFill>
              <a:latin typeface="Google Sans"/>
            </a:endParaRPr>
          </a:p>
          <a:p>
            <a:endParaRPr lang="es-ES_tradnl" sz="1600" b="0" i="0" dirty="0">
              <a:solidFill>
                <a:schemeClr val="bg1"/>
              </a:solidFill>
              <a:effectLst/>
              <a:latin typeface="Google Sans"/>
            </a:endParaRPr>
          </a:p>
        </p:txBody>
      </p:sp>
    </p:spTree>
    <p:extLst>
      <p:ext uri="{BB962C8B-B14F-4D97-AF65-F5344CB8AC3E}">
        <p14:creationId xmlns:p14="http://schemas.microsoft.com/office/powerpoint/2010/main" val="6507226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3F04C-C0E7-4AE7-12C0-3AD9BCA000C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11BE8-1570-F853-9AA9-66C63805664A}"/>
              </a:ext>
            </a:extLst>
          </p:cNvPr>
          <p:cNvSpPr/>
          <p:nvPr/>
        </p:nvSpPr>
        <p:spPr>
          <a:xfrm>
            <a:off x="7071774" y="10713"/>
            <a:ext cx="5122289" cy="6847287"/>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46F66000-E0F6-C4A1-842B-125F8FBF15FC}"/>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a:latin typeface="Museo Sans 700" panose="02000000000000000000"/>
                <a:ea typeface="+mn-ea"/>
                <a:cs typeface="Calibri"/>
              </a:rPr>
              <a:t>Estrategias de </a:t>
            </a:r>
            <a:r>
              <a:rPr lang="es-ES_tradnl" sz="1800" i="1" err="1">
                <a:latin typeface="Museo Sans 700" panose="02000000000000000000"/>
                <a:ea typeface="+mn-ea"/>
                <a:cs typeface="Calibri"/>
              </a:rPr>
              <a:t>Prompting</a:t>
            </a:r>
            <a:endParaRPr lang="es-ES_tradnl" sz="1800" i="1">
              <a:latin typeface="Museo Sans 700" panose="02000000000000000000"/>
              <a:ea typeface="+mn-ea"/>
              <a:cs typeface="Calibri"/>
            </a:endParaRPr>
          </a:p>
        </p:txBody>
      </p:sp>
      <p:pic>
        <p:nvPicPr>
          <p:cNvPr id="8" name="Picture 7" descr="A black and white logo&#10;&#10;Description automatically generated">
            <a:extLst>
              <a:ext uri="{FF2B5EF4-FFF2-40B4-BE49-F238E27FC236}">
                <a16:creationId xmlns:a16="http://schemas.microsoft.com/office/drawing/2014/main" id="{74A8C28B-CC9E-886F-758C-8AB5A7D2C6F8}"/>
              </a:ext>
            </a:extLst>
          </p:cNvPr>
          <p:cNvPicPr>
            <a:picLocks noChangeAspect="1"/>
          </p:cNvPicPr>
          <p:nvPr/>
        </p:nvPicPr>
        <p:blipFill>
          <a:blip r:embed="rId3"/>
          <a:srcRect l="106" t="42499" r="359" b="43421"/>
          <a:stretch/>
        </p:blipFill>
        <p:spPr>
          <a:xfrm>
            <a:off x="4770932" y="6128938"/>
            <a:ext cx="2150102" cy="392480"/>
          </a:xfrm>
          <a:prstGeom prst="rect">
            <a:avLst/>
          </a:prstGeom>
        </p:spPr>
      </p:pic>
      <p:pic>
        <p:nvPicPr>
          <p:cNvPr id="10" name="Picture 9" descr="A white letters on a black background&#10;&#10;Description automatically generated">
            <a:extLst>
              <a:ext uri="{FF2B5EF4-FFF2-40B4-BE49-F238E27FC236}">
                <a16:creationId xmlns:a16="http://schemas.microsoft.com/office/drawing/2014/main" id="{015E6A54-CE4F-3153-CA04-D0F2BC04C8EB}"/>
              </a:ext>
            </a:extLst>
          </p:cNvPr>
          <p:cNvPicPr>
            <a:picLocks noChangeAspect="1"/>
          </p:cNvPicPr>
          <p:nvPr/>
        </p:nvPicPr>
        <p:blipFill>
          <a:blip r:embed="rId4"/>
          <a:stretch>
            <a:fillRect/>
          </a:stretch>
        </p:blipFill>
        <p:spPr>
          <a:xfrm>
            <a:off x="3628504" y="6208104"/>
            <a:ext cx="813398" cy="247111"/>
          </a:xfrm>
          <a:prstGeom prst="rect">
            <a:avLst/>
          </a:prstGeom>
        </p:spPr>
      </p:pic>
      <p:cxnSp>
        <p:nvCxnSpPr>
          <p:cNvPr id="13" name="Straight Arrow Connector 12">
            <a:extLst>
              <a:ext uri="{FF2B5EF4-FFF2-40B4-BE49-F238E27FC236}">
                <a16:creationId xmlns:a16="http://schemas.microsoft.com/office/drawing/2014/main" id="{7133B02C-7AE8-BDD1-18A2-F69FB1AC031B}"/>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3AE1E5F-5F0F-5F4F-2946-16C6C07EC85B}"/>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6" name="Imagen 5">
            <a:extLst>
              <a:ext uri="{FF2B5EF4-FFF2-40B4-BE49-F238E27FC236}">
                <a16:creationId xmlns:a16="http://schemas.microsoft.com/office/drawing/2014/main" id="{A36853F4-D4EA-9899-310C-70A70A1E4F01}"/>
              </a:ext>
            </a:extLst>
          </p:cNvPr>
          <p:cNvPicPr>
            <a:picLocks noChangeAspect="1"/>
          </p:cNvPicPr>
          <p:nvPr/>
        </p:nvPicPr>
        <p:blipFill>
          <a:blip r:embed="rId5"/>
          <a:stretch>
            <a:fillRect/>
          </a:stretch>
        </p:blipFill>
        <p:spPr>
          <a:xfrm>
            <a:off x="7851465" y="4037477"/>
            <a:ext cx="3931533" cy="2246591"/>
          </a:xfrm>
          <a:prstGeom prst="rect">
            <a:avLst/>
          </a:prstGeom>
        </p:spPr>
      </p:pic>
      <p:sp>
        <p:nvSpPr>
          <p:cNvPr id="7" name="CuadroTexto 6">
            <a:extLst>
              <a:ext uri="{FF2B5EF4-FFF2-40B4-BE49-F238E27FC236}">
                <a16:creationId xmlns:a16="http://schemas.microsoft.com/office/drawing/2014/main" id="{5EF3ECAC-3066-17D7-328D-92BE21594865}"/>
              </a:ext>
            </a:extLst>
          </p:cNvPr>
          <p:cNvSpPr txBox="1"/>
          <p:nvPr/>
        </p:nvSpPr>
        <p:spPr>
          <a:xfrm>
            <a:off x="474081" y="875733"/>
            <a:ext cx="10171956" cy="3508653"/>
          </a:xfrm>
          <a:prstGeom prst="rect">
            <a:avLst/>
          </a:prstGeom>
          <a:noFill/>
        </p:spPr>
        <p:txBody>
          <a:bodyPr wrap="square" lIns="91440" tIns="45720" rIns="91440" bIns="45720" anchor="t">
            <a:spAutoFit/>
          </a:bodyPr>
          <a:lstStyle/>
          <a:p>
            <a:r>
              <a:rPr lang="es-ES" sz="2000" b="1">
                <a:solidFill>
                  <a:schemeClr val="bg1"/>
                </a:solidFill>
                <a:latin typeface="Segoe UI Semilight"/>
                <a:cs typeface="Segoe UI Semilight"/>
              </a:rPr>
              <a:t>Role Prompt: </a:t>
            </a:r>
            <a:r>
              <a:rPr lang="es-ES">
                <a:solidFill>
                  <a:schemeClr val="bg1"/>
                </a:solidFill>
                <a:latin typeface="Segoe UI Semilight"/>
                <a:cs typeface="Segoe UI Semilight"/>
              </a:rPr>
              <a:t>Consiste en indicar a Copilot un </a:t>
            </a:r>
            <a:r>
              <a:rPr lang="es-ES">
                <a:solidFill>
                  <a:srgbClr val="00B0F0"/>
                </a:solidFill>
                <a:latin typeface="Segoe UI Semilight"/>
                <a:cs typeface="Segoe UI Semilight"/>
              </a:rPr>
              <a:t>"rol" específico</a:t>
            </a:r>
            <a:r>
              <a:rPr lang="es-ES">
                <a:solidFill>
                  <a:schemeClr val="bg1"/>
                </a:solidFill>
                <a:latin typeface="Segoe UI Semilight"/>
                <a:cs typeface="Segoe UI Semilight"/>
              </a:rPr>
              <a:t>, por ejemplo: "Actúa como un desarrollador senior en Java y genera un servicio REST con Spring </a:t>
            </a:r>
            <a:r>
              <a:rPr lang="es-ES" err="1">
                <a:solidFill>
                  <a:schemeClr val="bg1"/>
                </a:solidFill>
                <a:latin typeface="Segoe UI Semilight"/>
                <a:cs typeface="Segoe UI Semilight"/>
              </a:rPr>
              <a:t>Boot</a:t>
            </a:r>
            <a:r>
              <a:rPr lang="es-ES">
                <a:solidFill>
                  <a:schemeClr val="bg1"/>
                </a:solidFill>
                <a:latin typeface="Segoe UI Semilight"/>
                <a:cs typeface="Segoe UI Semilight"/>
              </a:rPr>
              <a:t>. "Esto ayuda a generar código alineado con el contexto esperado.</a:t>
            </a:r>
          </a:p>
          <a:p>
            <a:endParaRPr lang="es-ES">
              <a:solidFill>
                <a:schemeClr val="bg1"/>
              </a:solidFill>
              <a:latin typeface="Segoe UI Semilight"/>
              <a:cs typeface="Segoe UI Semilight"/>
            </a:endParaRPr>
          </a:p>
          <a:p>
            <a:r>
              <a:rPr lang="es-ES" sz="2000" b="1">
                <a:solidFill>
                  <a:schemeClr val="bg1"/>
                </a:solidFill>
                <a:latin typeface="Segoe UI Semilight"/>
                <a:cs typeface="Segoe UI Semilight"/>
              </a:rPr>
              <a:t>Cadena de Pensamiento: </a:t>
            </a:r>
            <a:r>
              <a:rPr lang="es-ES">
                <a:solidFill>
                  <a:schemeClr val="bg1"/>
                </a:solidFill>
                <a:latin typeface="Segoe UI Semilight"/>
                <a:cs typeface="Segoe UI Semilight"/>
              </a:rPr>
              <a:t>Desglosa el problema en </a:t>
            </a:r>
            <a:r>
              <a:rPr lang="es-ES">
                <a:solidFill>
                  <a:srgbClr val="00B0F0"/>
                </a:solidFill>
                <a:latin typeface="Segoe UI Semilight"/>
                <a:cs typeface="Segoe UI Semilight"/>
              </a:rPr>
              <a:t>pasos secuenciales </a:t>
            </a:r>
            <a:r>
              <a:rPr lang="es-ES">
                <a:solidFill>
                  <a:schemeClr val="bg1"/>
                </a:solidFill>
                <a:latin typeface="Segoe UI Semilight"/>
                <a:cs typeface="Segoe UI Semilight"/>
              </a:rPr>
              <a:t>para mejorar la precisión: "Primero, genera la estructura de un componente en Angular. Luego, añade la lógica para manejar eventos. Finalmente, incluye pruebas unitarias.“</a:t>
            </a:r>
          </a:p>
          <a:p>
            <a:endParaRPr lang="es-ES_tradnl">
              <a:solidFill>
                <a:schemeClr val="bg1"/>
              </a:solidFill>
              <a:latin typeface="Segoe UI Semilight"/>
              <a:cs typeface="Segoe UI Semilight"/>
            </a:endParaRPr>
          </a:p>
          <a:p>
            <a:r>
              <a:rPr lang="es-ES" sz="2000" b="1">
                <a:solidFill>
                  <a:schemeClr val="bg1"/>
                </a:solidFill>
                <a:latin typeface="Segoe UI Semilight"/>
                <a:cs typeface="Segoe UI Semilight"/>
              </a:rPr>
              <a:t>Estrategia de Pros y Contras:  </a:t>
            </a:r>
            <a:r>
              <a:rPr lang="es-ES">
                <a:solidFill>
                  <a:schemeClr val="bg1"/>
                </a:solidFill>
                <a:latin typeface="Segoe UI Semilight"/>
                <a:cs typeface="Segoe UI Semilight"/>
              </a:rPr>
              <a:t>Se utiliza para explorar </a:t>
            </a:r>
            <a:r>
              <a:rPr lang="es-ES">
                <a:solidFill>
                  <a:srgbClr val="00B0F0"/>
                </a:solidFill>
                <a:latin typeface="Segoe UI Semilight"/>
                <a:cs typeface="Segoe UI Semilight"/>
              </a:rPr>
              <a:t>ventajas y desventajas </a:t>
            </a:r>
            <a:r>
              <a:rPr lang="es-ES">
                <a:solidFill>
                  <a:schemeClr val="bg1"/>
                </a:solidFill>
                <a:latin typeface="Segoe UI Semilight"/>
                <a:cs typeface="Segoe UI Semilight"/>
              </a:rPr>
              <a:t>de distintas implementaciones:"¿Cuáles son los pros y contras de usar </a:t>
            </a:r>
            <a:r>
              <a:rPr lang="es-ES" err="1">
                <a:solidFill>
                  <a:schemeClr val="bg1"/>
                </a:solidFill>
                <a:latin typeface="Segoe UI Semilight"/>
                <a:cs typeface="Segoe UI Semilight"/>
              </a:rPr>
              <a:t>Redux</a:t>
            </a:r>
            <a:r>
              <a:rPr lang="es-ES">
                <a:solidFill>
                  <a:schemeClr val="bg1"/>
                </a:solidFill>
                <a:latin typeface="Segoe UI Semilight"/>
                <a:cs typeface="Segoe UI Semilight"/>
              </a:rPr>
              <a:t> en una app </a:t>
            </a:r>
            <a:r>
              <a:rPr lang="es-ES" err="1">
                <a:solidFill>
                  <a:schemeClr val="bg1"/>
                </a:solidFill>
                <a:latin typeface="Segoe UI Semilight"/>
                <a:cs typeface="Segoe UI Semilight"/>
              </a:rPr>
              <a:t>React</a:t>
            </a:r>
            <a:r>
              <a:rPr lang="es-ES">
                <a:solidFill>
                  <a:schemeClr val="bg1"/>
                </a:solidFill>
                <a:latin typeface="Segoe UI Semilight"/>
                <a:cs typeface="Segoe UI Semilight"/>
              </a:rPr>
              <a:t> en comparación con </a:t>
            </a:r>
            <a:r>
              <a:rPr lang="es-ES" err="1">
                <a:solidFill>
                  <a:schemeClr val="bg1"/>
                </a:solidFill>
                <a:latin typeface="Segoe UI Semilight"/>
                <a:cs typeface="Segoe UI Semilight"/>
              </a:rPr>
              <a:t>Context</a:t>
            </a:r>
            <a:r>
              <a:rPr lang="es-ES">
                <a:solidFill>
                  <a:schemeClr val="bg1"/>
                </a:solidFill>
                <a:latin typeface="Segoe UI Semilight"/>
                <a:cs typeface="Segoe UI Semilight"/>
              </a:rPr>
              <a:t> API? "Esto fomenta respuestas analíticas y comparativas.</a:t>
            </a:r>
            <a:endParaRPr lang="es-ES_tradnl">
              <a:solidFill>
                <a:schemeClr val="bg1"/>
              </a:solidFill>
              <a:latin typeface="Segoe UI Semilight"/>
              <a:cs typeface="Segoe UI Semilight"/>
            </a:endParaRPr>
          </a:p>
          <a:p>
            <a:endParaRPr lang="es-ES_tradnl" b="0" i="0">
              <a:solidFill>
                <a:schemeClr val="bg1"/>
              </a:solidFill>
              <a:effectLst/>
              <a:latin typeface="Google Sans"/>
            </a:endParaRPr>
          </a:p>
        </p:txBody>
      </p:sp>
    </p:spTree>
    <p:extLst>
      <p:ext uri="{BB962C8B-B14F-4D97-AF65-F5344CB8AC3E}">
        <p14:creationId xmlns:p14="http://schemas.microsoft.com/office/powerpoint/2010/main" val="4644100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595E4-8FB9-2C03-51C2-00E97FA8E86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C9FB945-FC9E-55C3-E6B7-1C3760613297}"/>
              </a:ext>
            </a:extLst>
          </p:cNvPr>
          <p:cNvSpPr/>
          <p:nvPr/>
        </p:nvSpPr>
        <p:spPr>
          <a:xfrm>
            <a:off x="-3950" y="3873710"/>
            <a:ext cx="12195948" cy="2217778"/>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F5B63BDF-681F-77C1-E792-875C5B799067}"/>
              </a:ext>
            </a:extLst>
          </p:cNvPr>
          <p:cNvSpPr/>
          <p:nvPr/>
        </p:nvSpPr>
        <p:spPr>
          <a:xfrm>
            <a:off x="-3948" y="883220"/>
            <a:ext cx="12195946" cy="24046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_tradnl">
              <a:ea typeface="Calibri"/>
              <a:cs typeface="Calibri"/>
            </a:endParaRPr>
          </a:p>
        </p:txBody>
      </p:sp>
      <p:sp>
        <p:nvSpPr>
          <p:cNvPr id="11" name="Text Placeholder 1">
            <a:extLst>
              <a:ext uri="{FF2B5EF4-FFF2-40B4-BE49-F238E27FC236}">
                <a16:creationId xmlns:a16="http://schemas.microsoft.com/office/drawing/2014/main" id="{6648C0A9-0EC6-C78E-4130-8C99D6B2569B}"/>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err="1">
                <a:latin typeface="Museo Sans 700" panose="02000000000000000000"/>
                <a:ea typeface="+mn-ea"/>
                <a:cs typeface="Calibri"/>
              </a:rPr>
              <a:t>Github</a:t>
            </a:r>
            <a:r>
              <a:rPr lang="es-ES_tradnl" sz="1800" i="1">
                <a:latin typeface="Museo Sans 700" panose="02000000000000000000"/>
                <a:ea typeface="+mn-ea"/>
                <a:cs typeface="Calibri"/>
              </a:rPr>
              <a:t> Copilot – Evolución últimos 6 meses </a:t>
            </a:r>
          </a:p>
        </p:txBody>
      </p:sp>
      <p:pic>
        <p:nvPicPr>
          <p:cNvPr id="12" name="Picture 11" descr="A black and white logo&#10;&#10;Description automatically generated">
            <a:extLst>
              <a:ext uri="{FF2B5EF4-FFF2-40B4-BE49-F238E27FC236}">
                <a16:creationId xmlns:a16="http://schemas.microsoft.com/office/drawing/2014/main" id="{FA8E5A60-30C1-9F31-0292-4E27B09336FA}"/>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61AC656C-AD56-41CA-92AB-77E172D1815D}"/>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93012A7A-67A6-A3F4-A9F9-0229C0BCB6D3}"/>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A7230A1-624C-2E67-1A8E-E62284317CF0}"/>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 name="TextBox 1">
            <a:extLst>
              <a:ext uri="{FF2B5EF4-FFF2-40B4-BE49-F238E27FC236}">
                <a16:creationId xmlns:a16="http://schemas.microsoft.com/office/drawing/2014/main" id="{D1B136A7-882F-C13A-222E-B67673911859}"/>
              </a:ext>
            </a:extLst>
          </p:cNvPr>
          <p:cNvSpPr txBox="1"/>
          <p:nvPr/>
        </p:nvSpPr>
        <p:spPr>
          <a:xfrm>
            <a:off x="422622" y="765578"/>
            <a:ext cx="10691079" cy="5262979"/>
          </a:xfrm>
          <a:prstGeom prst="rect">
            <a:avLst/>
          </a:prstGeom>
          <a:noFill/>
        </p:spPr>
        <p:txBody>
          <a:bodyPr wrap="square" lIns="91440" tIns="45720" rIns="91440" bIns="45720" rtlCol="0" anchor="t">
            <a:spAutoFit/>
          </a:bodyPr>
          <a:lstStyle/>
          <a:p>
            <a:r>
              <a:rPr lang="es-ES" sz="1400" b="1" dirty="0">
                <a:solidFill>
                  <a:schemeClr val="bg1"/>
                </a:solidFill>
                <a:latin typeface="Segoe UI Semilight"/>
                <a:cs typeface="Segoe UI Semilight"/>
              </a:rPr>
              <a:t>Modo Agente (Vista Previa): </a:t>
            </a:r>
            <a:r>
              <a:rPr lang="es-ES" sz="1400" dirty="0">
                <a:solidFill>
                  <a:srgbClr val="1884B8"/>
                </a:solidFill>
                <a:latin typeface="Segoe UI Semilight"/>
                <a:cs typeface="Segoe UI Semilight"/>
              </a:rPr>
              <a:t>Permite a </a:t>
            </a:r>
            <a:r>
              <a:rPr lang="es-ES" sz="1400" dirty="0" err="1">
                <a:solidFill>
                  <a:srgbClr val="1884B8"/>
                </a:solidFill>
                <a:latin typeface="Segoe UI Semilight"/>
                <a:cs typeface="Segoe UI Semilight"/>
              </a:rPr>
              <a:t>Copilot</a:t>
            </a:r>
            <a:r>
              <a:rPr lang="es-ES" sz="1400" dirty="0">
                <a:solidFill>
                  <a:srgbClr val="1884B8"/>
                </a:solidFill>
                <a:latin typeface="Segoe UI Semilight"/>
                <a:cs typeface="Segoe UI Semilight"/>
              </a:rPr>
              <a:t> iterar en su código</a:t>
            </a:r>
            <a:r>
              <a:rPr lang="es-ES" sz="1400" dirty="0">
                <a:solidFill>
                  <a:schemeClr val="bg1"/>
                </a:solidFill>
                <a:latin typeface="Segoe UI Semilight"/>
                <a:cs typeface="Segoe UI Semilight"/>
              </a:rPr>
              <a:t>, corregir errores automáticamente, sugerir comandos de terminal y analizar errores en tiempo de ejecución.</a:t>
            </a:r>
          </a:p>
          <a:p>
            <a:endParaRPr lang="es-ES" sz="1400" dirty="0">
              <a:solidFill>
                <a:schemeClr val="bg1"/>
              </a:solidFill>
              <a:latin typeface="Segoe UI Semilight"/>
              <a:cs typeface="Segoe UI Semilight"/>
            </a:endParaRPr>
          </a:p>
          <a:p>
            <a:r>
              <a:rPr lang="es-ES" sz="1400" b="1" dirty="0">
                <a:solidFill>
                  <a:schemeClr val="bg1"/>
                </a:solidFill>
                <a:latin typeface="Segoe UI Semilight"/>
                <a:cs typeface="Segoe UI Semilight"/>
              </a:rPr>
              <a:t>Ediciones con </a:t>
            </a:r>
            <a:r>
              <a:rPr lang="es-ES" sz="1400" b="1" dirty="0" err="1">
                <a:solidFill>
                  <a:schemeClr val="bg1"/>
                </a:solidFill>
                <a:latin typeface="Segoe UI Semilight"/>
                <a:cs typeface="Segoe UI Semilight"/>
              </a:rPr>
              <a:t>Copilot</a:t>
            </a:r>
            <a:r>
              <a:rPr lang="es-ES" sz="1400" b="1" dirty="0">
                <a:solidFill>
                  <a:schemeClr val="bg1"/>
                </a:solidFill>
                <a:latin typeface="Segoe UI Semilight"/>
                <a:cs typeface="Segoe UI Semilight"/>
              </a:rPr>
              <a:t>: </a:t>
            </a:r>
            <a:r>
              <a:rPr lang="es-ES" sz="1400" dirty="0">
                <a:solidFill>
                  <a:srgbClr val="1884B8"/>
                </a:solidFill>
                <a:latin typeface="Segoe UI Semilight"/>
                <a:cs typeface="Segoe UI Semilight"/>
              </a:rPr>
              <a:t>Edita múltiples archivos a la vez </a:t>
            </a:r>
            <a:r>
              <a:rPr lang="es-ES" sz="1400" dirty="0">
                <a:solidFill>
                  <a:schemeClr val="bg1"/>
                </a:solidFill>
                <a:latin typeface="Segoe UI Semilight"/>
                <a:cs typeface="Segoe UI Semilight"/>
              </a:rPr>
              <a:t>mediante instrucciones en lenguaje natural en VS </a:t>
            </a:r>
            <a:r>
              <a:rPr lang="es-ES" sz="1400" dirty="0" err="1">
                <a:solidFill>
                  <a:schemeClr val="bg1"/>
                </a:solidFill>
                <a:latin typeface="Segoe UI Semilight"/>
                <a:cs typeface="Segoe UI Semilight"/>
              </a:rPr>
              <a:t>Code</a:t>
            </a:r>
            <a:r>
              <a:rPr lang="es-ES" sz="1400" dirty="0">
                <a:solidFill>
                  <a:schemeClr val="bg1"/>
                </a:solidFill>
                <a:latin typeface="Segoe UI Semilight"/>
                <a:cs typeface="Segoe UI Semilight"/>
              </a:rPr>
              <a:t> y </a:t>
            </a:r>
            <a:r>
              <a:rPr lang="es-ES" sz="1400" dirty="0" err="1">
                <a:solidFill>
                  <a:schemeClr val="bg1"/>
                </a:solidFill>
                <a:latin typeface="Segoe UI Semilight"/>
                <a:cs typeface="Segoe UI Semilight"/>
              </a:rPr>
              <a:t>JetBrains</a:t>
            </a:r>
            <a:r>
              <a:rPr lang="es-ES" sz="1400" dirty="0">
                <a:solidFill>
                  <a:schemeClr val="bg1"/>
                </a:solidFill>
                <a:latin typeface="Segoe UI Semilight"/>
                <a:cs typeface="Segoe UI Semilight"/>
              </a:rPr>
              <a:t> </a:t>
            </a:r>
            <a:r>
              <a:rPr lang="es-ES" sz="1400" dirty="0" err="1">
                <a:solidFill>
                  <a:schemeClr val="bg1"/>
                </a:solidFill>
                <a:latin typeface="Segoe UI Semilight"/>
                <a:cs typeface="Segoe UI Semilight"/>
              </a:rPr>
              <a:t>IDEs</a:t>
            </a:r>
            <a:r>
              <a:rPr lang="es-ES" sz="1400" dirty="0">
                <a:solidFill>
                  <a:schemeClr val="bg1"/>
                </a:solidFill>
                <a:latin typeface="Segoe UI Semilight"/>
                <a:cs typeface="Segoe UI Semilight"/>
              </a:rPr>
              <a:t>.</a:t>
            </a:r>
          </a:p>
          <a:p>
            <a:endParaRPr lang="es-ES" sz="1400" dirty="0">
              <a:solidFill>
                <a:schemeClr val="bg1"/>
              </a:solidFill>
              <a:latin typeface="Segoe UI Semilight"/>
              <a:cs typeface="Segoe UI Semilight"/>
            </a:endParaRPr>
          </a:p>
          <a:p>
            <a:r>
              <a:rPr lang="es-ES" sz="1400" b="1" dirty="0">
                <a:solidFill>
                  <a:schemeClr val="bg1"/>
                </a:solidFill>
                <a:latin typeface="Segoe UI Semilight"/>
                <a:cs typeface="Segoe UI Semilight"/>
              </a:rPr>
              <a:t>Sugerencias de Edición Siguiente</a:t>
            </a:r>
            <a:r>
              <a:rPr lang="es-ES" sz="1400" dirty="0">
                <a:solidFill>
                  <a:schemeClr val="bg1"/>
                </a:solidFill>
                <a:latin typeface="Segoe UI Semilight"/>
                <a:cs typeface="Segoe UI Semilight"/>
              </a:rPr>
              <a:t>: Predice y sugiere la </a:t>
            </a:r>
            <a:r>
              <a:rPr lang="es-ES" sz="1400" dirty="0">
                <a:solidFill>
                  <a:srgbClr val="1884B8"/>
                </a:solidFill>
                <a:latin typeface="Segoe UI Semilight"/>
                <a:cs typeface="Segoe UI Semilight"/>
              </a:rPr>
              <a:t>siguiente edición de código</a:t>
            </a:r>
            <a:r>
              <a:rPr lang="es-ES" sz="1400" dirty="0">
                <a:solidFill>
                  <a:schemeClr val="bg1"/>
                </a:solidFill>
                <a:latin typeface="Segoe UI Semilight"/>
                <a:cs typeface="Segoe UI Semilight"/>
              </a:rPr>
              <a:t>, implementable con un toque de tecla.</a:t>
            </a:r>
          </a:p>
          <a:p>
            <a:endParaRPr lang="es-ES" sz="1400" dirty="0">
              <a:solidFill>
                <a:schemeClr val="bg1"/>
              </a:solidFill>
              <a:latin typeface="Segoe UI Semilight"/>
              <a:cs typeface="Segoe UI Semilight"/>
            </a:endParaRPr>
          </a:p>
          <a:p>
            <a:r>
              <a:rPr lang="es-ES" sz="1400" b="1" dirty="0">
                <a:solidFill>
                  <a:schemeClr val="bg1"/>
                </a:solidFill>
                <a:latin typeface="Segoe UI Semilight"/>
                <a:cs typeface="Segoe UI Semilight"/>
              </a:rPr>
              <a:t>Archivos de Indicaciones: </a:t>
            </a:r>
            <a:r>
              <a:rPr lang="es-ES" sz="1400" dirty="0">
                <a:solidFill>
                  <a:schemeClr val="bg1"/>
                </a:solidFill>
                <a:latin typeface="Segoe UI Semilight"/>
                <a:cs typeface="Segoe UI Semilight"/>
              </a:rPr>
              <a:t>Permite guardar y compartir </a:t>
            </a:r>
            <a:r>
              <a:rPr lang="es-ES" sz="1400" dirty="0">
                <a:solidFill>
                  <a:srgbClr val="1884B8"/>
                </a:solidFill>
                <a:latin typeface="Segoe UI Semilight"/>
                <a:cs typeface="Segoe UI Semilight"/>
              </a:rPr>
              <a:t>instrucciones reutilizables </a:t>
            </a:r>
            <a:r>
              <a:rPr lang="es-ES" sz="1400" dirty="0">
                <a:solidFill>
                  <a:schemeClr val="bg1"/>
                </a:solidFill>
                <a:latin typeface="Segoe UI Semilight"/>
                <a:cs typeface="Segoe UI Semilight"/>
              </a:rPr>
              <a:t>dentro de VS </a:t>
            </a:r>
            <a:r>
              <a:rPr lang="es-ES" sz="1400" dirty="0" err="1">
                <a:solidFill>
                  <a:schemeClr val="bg1"/>
                </a:solidFill>
                <a:latin typeface="Segoe UI Semilight"/>
                <a:cs typeface="Segoe UI Semilight"/>
              </a:rPr>
              <a:t>Code</a:t>
            </a:r>
            <a:r>
              <a:rPr lang="es-ES" sz="1400" dirty="0">
                <a:solidFill>
                  <a:schemeClr val="bg1"/>
                </a:solidFill>
                <a:latin typeface="Segoe UI Semilight"/>
                <a:cs typeface="Segoe UI Semilight"/>
              </a:rPr>
              <a:t>.</a:t>
            </a:r>
          </a:p>
          <a:p>
            <a:endParaRPr lang="es-ES" sz="1400" dirty="0">
              <a:solidFill>
                <a:schemeClr val="bg1"/>
              </a:solidFill>
              <a:latin typeface="Segoe UI Semilight"/>
              <a:cs typeface="Segoe UI Semilight"/>
            </a:endParaRPr>
          </a:p>
          <a:p>
            <a:r>
              <a:rPr lang="es-ES" sz="1400" b="1" dirty="0">
                <a:solidFill>
                  <a:schemeClr val="bg1"/>
                </a:solidFill>
                <a:latin typeface="Segoe UI Semilight"/>
                <a:cs typeface="Segoe UI Semilight"/>
              </a:rPr>
              <a:t>Visión para </a:t>
            </a:r>
            <a:r>
              <a:rPr lang="es-ES" sz="1400" b="1" dirty="0" err="1">
                <a:solidFill>
                  <a:schemeClr val="bg1"/>
                </a:solidFill>
                <a:latin typeface="Segoe UI Semilight"/>
                <a:cs typeface="Segoe UI Semilight"/>
              </a:rPr>
              <a:t>Copilot</a:t>
            </a:r>
            <a:r>
              <a:rPr lang="es-ES" sz="1400" b="1" dirty="0">
                <a:solidFill>
                  <a:schemeClr val="bg1"/>
                </a:solidFill>
                <a:latin typeface="Segoe UI Semilight"/>
                <a:cs typeface="Segoe UI Semilight"/>
              </a:rPr>
              <a:t>: </a:t>
            </a:r>
            <a:r>
              <a:rPr lang="es-ES" sz="1400" dirty="0">
                <a:solidFill>
                  <a:schemeClr val="bg1"/>
                </a:solidFill>
                <a:latin typeface="Segoe UI Semilight"/>
                <a:cs typeface="Segoe UI Semilight"/>
              </a:rPr>
              <a:t>Genera interfaces de usuario y código a </a:t>
            </a:r>
            <a:r>
              <a:rPr lang="es-ES" sz="1400" dirty="0">
                <a:solidFill>
                  <a:srgbClr val="1884B8"/>
                </a:solidFill>
                <a:latin typeface="Segoe UI Semilight"/>
                <a:cs typeface="Segoe UI Semilight"/>
              </a:rPr>
              <a:t>partir de maquetas o imágenes</a:t>
            </a:r>
            <a:r>
              <a:rPr lang="es-ES" sz="1400" dirty="0">
                <a:solidFill>
                  <a:schemeClr val="bg1"/>
                </a:solidFill>
                <a:latin typeface="Segoe UI Semilight"/>
                <a:cs typeface="Segoe UI Semilight"/>
              </a:rPr>
              <a:t>.</a:t>
            </a:r>
          </a:p>
          <a:p>
            <a:endParaRPr lang="es-ES" sz="1400" dirty="0">
              <a:solidFill>
                <a:schemeClr val="bg1"/>
              </a:solidFill>
              <a:latin typeface="Segoe UI Semilight"/>
              <a:cs typeface="Segoe UI Semilight"/>
            </a:endParaRPr>
          </a:p>
          <a:p>
            <a:r>
              <a:rPr lang="es-ES" sz="1400" b="1" dirty="0">
                <a:solidFill>
                  <a:schemeClr val="bg1"/>
                </a:solidFill>
                <a:latin typeface="Segoe UI Semilight"/>
                <a:cs typeface="Segoe UI Semilight"/>
              </a:rPr>
              <a:t>Indexación Semántica Instantánea: </a:t>
            </a:r>
            <a:r>
              <a:rPr lang="es-ES" sz="1400" dirty="0">
                <a:solidFill>
                  <a:schemeClr val="bg1"/>
                </a:solidFill>
                <a:latin typeface="Segoe UI Semilight"/>
                <a:cs typeface="Segoe UI Semilight"/>
              </a:rPr>
              <a:t>Reduce significativamente el </a:t>
            </a:r>
            <a:r>
              <a:rPr lang="es-ES" sz="1400" dirty="0">
                <a:solidFill>
                  <a:srgbClr val="1884B8"/>
                </a:solidFill>
                <a:latin typeface="Segoe UI Semilight"/>
                <a:cs typeface="Segoe UI Semilight"/>
              </a:rPr>
              <a:t>tiempo de indexación del código </a:t>
            </a:r>
            <a:r>
              <a:rPr lang="es-ES" sz="1400" dirty="0">
                <a:solidFill>
                  <a:schemeClr val="bg1"/>
                </a:solidFill>
                <a:latin typeface="Segoe UI Semilight"/>
                <a:cs typeface="Segoe UI Semilight"/>
              </a:rPr>
              <a:t>para </a:t>
            </a:r>
            <a:r>
              <a:rPr lang="es-ES" sz="1400" dirty="0" err="1">
                <a:solidFill>
                  <a:schemeClr val="bg1"/>
                </a:solidFill>
                <a:latin typeface="Segoe UI Semilight"/>
                <a:cs typeface="Segoe UI Semilight"/>
              </a:rPr>
              <a:t>Copilot</a:t>
            </a:r>
            <a:r>
              <a:rPr lang="es-ES" sz="1400" dirty="0">
                <a:solidFill>
                  <a:schemeClr val="bg1"/>
                </a:solidFill>
                <a:latin typeface="Segoe UI Semilight"/>
                <a:cs typeface="Segoe UI Semilight"/>
              </a:rPr>
              <a:t>.</a:t>
            </a:r>
          </a:p>
          <a:p>
            <a:endParaRPr lang="es-ES" sz="1400" dirty="0">
              <a:solidFill>
                <a:schemeClr val="bg1"/>
              </a:solidFill>
              <a:latin typeface="Segoe UI Semilight"/>
              <a:cs typeface="Segoe UI Semilight"/>
            </a:endParaRPr>
          </a:p>
          <a:p>
            <a:r>
              <a:rPr lang="es-ES" sz="1400" b="1" dirty="0">
                <a:solidFill>
                  <a:schemeClr val="bg1"/>
                </a:solidFill>
                <a:latin typeface="Segoe UI Semilight"/>
                <a:cs typeface="Segoe UI Semilight"/>
              </a:rPr>
              <a:t>Nuevos Modelos de Lenguaje: </a:t>
            </a:r>
            <a:r>
              <a:rPr lang="es-ES" sz="1400" dirty="0">
                <a:solidFill>
                  <a:schemeClr val="bg1"/>
                </a:solidFill>
                <a:latin typeface="Segoe UI Semilight"/>
                <a:cs typeface="Segoe UI Semilight"/>
              </a:rPr>
              <a:t>Integración de </a:t>
            </a:r>
            <a:r>
              <a:rPr lang="es-ES" sz="1400" dirty="0">
                <a:solidFill>
                  <a:srgbClr val="1884B8"/>
                </a:solidFill>
                <a:latin typeface="Segoe UI Semilight"/>
                <a:cs typeface="Segoe UI Semilight"/>
              </a:rPr>
              <a:t>Gemini 2.0 Flash, o3-mini, GPT-4o y Claude </a:t>
            </a:r>
            <a:r>
              <a:rPr lang="es-ES" sz="1400" dirty="0" err="1">
                <a:solidFill>
                  <a:srgbClr val="1884B8"/>
                </a:solidFill>
                <a:latin typeface="Segoe UI Semilight"/>
                <a:cs typeface="Segoe UI Semilight"/>
              </a:rPr>
              <a:t>Sonnet</a:t>
            </a:r>
            <a:r>
              <a:rPr lang="es-ES" sz="1400" dirty="0">
                <a:solidFill>
                  <a:srgbClr val="1884B8"/>
                </a:solidFill>
                <a:latin typeface="Segoe UI Semilight"/>
                <a:cs typeface="Segoe UI Semilight"/>
              </a:rPr>
              <a:t>  </a:t>
            </a:r>
            <a:r>
              <a:rPr lang="es-ES" sz="1400" dirty="0">
                <a:solidFill>
                  <a:schemeClr val="bg1"/>
                </a:solidFill>
                <a:latin typeface="Segoe UI Semilight"/>
                <a:cs typeface="Segoe UI Semilight"/>
              </a:rPr>
              <a:t>para mejorar las capacidades de chat y finalización de código . Ahora se puede seleccionar el modelo preferido.</a:t>
            </a:r>
          </a:p>
          <a:p>
            <a:endParaRPr lang="es-ES" sz="1400" dirty="0">
              <a:solidFill>
                <a:schemeClr val="bg1"/>
              </a:solidFill>
              <a:latin typeface="Segoe UI Semilight"/>
              <a:cs typeface="Segoe UI Semilight"/>
            </a:endParaRPr>
          </a:p>
          <a:p>
            <a:r>
              <a:rPr lang="es-ES_tradnl" sz="1400" b="1" dirty="0">
                <a:solidFill>
                  <a:schemeClr val="bg1"/>
                </a:solidFill>
                <a:latin typeface="Segoe UI Semilight"/>
                <a:cs typeface="Segoe UI Semilight"/>
              </a:rPr>
              <a:t>Mayor Compatibilidad con </a:t>
            </a:r>
            <a:r>
              <a:rPr lang="es-ES_tradnl" sz="1400" b="1" dirty="0" err="1">
                <a:solidFill>
                  <a:schemeClr val="bg1"/>
                </a:solidFill>
                <a:latin typeface="Segoe UI Semilight"/>
                <a:cs typeface="Segoe UI Semilight"/>
              </a:rPr>
              <a:t>IDEs</a:t>
            </a:r>
            <a:r>
              <a:rPr lang="es-ES_tradnl" sz="1400" dirty="0">
                <a:solidFill>
                  <a:schemeClr val="bg1"/>
                </a:solidFill>
                <a:latin typeface="Segoe UI Semilight"/>
                <a:cs typeface="Segoe UI Semilight"/>
              </a:rPr>
              <a:t>. </a:t>
            </a:r>
            <a:r>
              <a:rPr lang="es-ES_tradnl" sz="1400" dirty="0" err="1">
                <a:solidFill>
                  <a:schemeClr val="bg1"/>
                </a:solidFill>
                <a:latin typeface="Segoe UI Semilight"/>
                <a:cs typeface="Segoe UI Semilight"/>
              </a:rPr>
              <a:t>JetBrains</a:t>
            </a:r>
            <a:r>
              <a:rPr lang="es-ES_tradnl" sz="1400" dirty="0">
                <a:solidFill>
                  <a:schemeClr val="bg1"/>
                </a:solidFill>
                <a:latin typeface="Segoe UI Semilight"/>
                <a:cs typeface="Segoe UI Semilight"/>
              </a:rPr>
              <a:t>: Soporte para </a:t>
            </a:r>
            <a:r>
              <a:rPr lang="es-ES_tradnl" sz="1400" dirty="0" err="1">
                <a:solidFill>
                  <a:schemeClr val="bg1"/>
                </a:solidFill>
                <a:latin typeface="Segoe UI Semilight"/>
                <a:cs typeface="Segoe UI Semilight"/>
              </a:rPr>
              <a:t>Copilot</a:t>
            </a:r>
            <a:r>
              <a:rPr lang="es-ES_tradnl" sz="1400" dirty="0">
                <a:solidFill>
                  <a:schemeClr val="bg1"/>
                </a:solidFill>
                <a:latin typeface="Segoe UI Semilight"/>
                <a:cs typeface="Segoe UI Semilight"/>
              </a:rPr>
              <a:t> </a:t>
            </a:r>
            <a:r>
              <a:rPr lang="es-ES_tradnl" sz="1400" dirty="0" err="1">
                <a:solidFill>
                  <a:schemeClr val="bg1"/>
                </a:solidFill>
                <a:latin typeface="Segoe UI Semilight"/>
                <a:cs typeface="Segoe UI Semilight"/>
              </a:rPr>
              <a:t>Edits</a:t>
            </a:r>
            <a:r>
              <a:rPr lang="es-ES_tradnl" sz="1400" dirty="0">
                <a:solidFill>
                  <a:schemeClr val="bg1"/>
                </a:solidFill>
                <a:latin typeface="Segoe UI Semilight"/>
                <a:cs typeface="Segoe UI Semilight"/>
              </a:rPr>
              <a:t>, </a:t>
            </a:r>
            <a:r>
              <a:rPr lang="es-ES" sz="1400" dirty="0">
                <a:solidFill>
                  <a:schemeClr val="bg1"/>
                </a:solidFill>
                <a:latin typeface="Segoe UI Semilight"/>
                <a:cs typeface="Segoe UI Semilight"/>
              </a:rPr>
              <a:t>Integración de o3-mini y Gemini 2.0 Flash, Eclipse: Finalización de código, Chat en vista previa, </a:t>
            </a:r>
            <a:r>
              <a:rPr lang="es-ES" sz="1400" dirty="0" err="1">
                <a:solidFill>
                  <a:schemeClr val="bg1"/>
                </a:solidFill>
                <a:latin typeface="Segoe UI Semilight"/>
                <a:cs typeface="Segoe UI Semilight"/>
              </a:rPr>
              <a:t>Xcode</a:t>
            </a:r>
            <a:r>
              <a:rPr lang="es-ES" sz="1400" dirty="0">
                <a:solidFill>
                  <a:schemeClr val="bg1"/>
                </a:solidFill>
                <a:latin typeface="Segoe UI Semilight"/>
                <a:cs typeface="Segoe UI Semilight"/>
              </a:rPr>
              <a:t> Chat.</a:t>
            </a:r>
          </a:p>
          <a:p>
            <a:endParaRPr lang="es-ES_tradnl" sz="1400" dirty="0">
              <a:solidFill>
                <a:schemeClr val="bg1"/>
              </a:solidFill>
              <a:latin typeface="Segoe UI Semilight"/>
              <a:cs typeface="Segoe UI Semilight"/>
            </a:endParaRPr>
          </a:p>
          <a:p>
            <a:r>
              <a:rPr lang="es-ES" sz="1400" b="1" dirty="0">
                <a:solidFill>
                  <a:schemeClr val="bg1"/>
                </a:solidFill>
                <a:latin typeface="Segoe UI Semilight"/>
                <a:cs typeface="Segoe UI Semilight"/>
              </a:rPr>
              <a:t>Extensiones de </a:t>
            </a:r>
            <a:r>
              <a:rPr lang="es-ES" sz="1400" b="1" dirty="0" err="1">
                <a:solidFill>
                  <a:schemeClr val="bg1"/>
                </a:solidFill>
                <a:latin typeface="Segoe UI Semilight"/>
                <a:cs typeface="Segoe UI Semilight"/>
              </a:rPr>
              <a:t>Copilot</a:t>
            </a:r>
            <a:r>
              <a:rPr lang="es-ES" sz="1400" b="1" dirty="0">
                <a:solidFill>
                  <a:schemeClr val="bg1"/>
                </a:solidFill>
                <a:latin typeface="Segoe UI Semilight"/>
                <a:cs typeface="Segoe UI Semilight"/>
              </a:rPr>
              <a:t> (Vista Previa):</a:t>
            </a:r>
            <a:r>
              <a:rPr lang="es-ES" sz="1400" dirty="0">
                <a:solidFill>
                  <a:schemeClr val="bg1"/>
                </a:solidFill>
                <a:latin typeface="Segoe UI Semilight"/>
                <a:cs typeface="Segoe UI Semilight"/>
              </a:rPr>
              <a:t> Permiten integrar </a:t>
            </a:r>
            <a:r>
              <a:rPr lang="es-ES" sz="1400" dirty="0">
                <a:solidFill>
                  <a:srgbClr val="1884B8"/>
                </a:solidFill>
                <a:latin typeface="Segoe UI Semilight"/>
                <a:cs typeface="Segoe UI Semilight"/>
              </a:rPr>
              <a:t>herramientas externas </a:t>
            </a:r>
            <a:r>
              <a:rPr lang="es-ES" sz="1400" dirty="0">
                <a:solidFill>
                  <a:schemeClr val="bg1"/>
                </a:solidFill>
                <a:latin typeface="Segoe UI Semilight"/>
                <a:cs typeface="Segoe UI Semilight"/>
              </a:rPr>
              <a:t>en </a:t>
            </a:r>
            <a:r>
              <a:rPr lang="es-ES" sz="1400" dirty="0" err="1">
                <a:solidFill>
                  <a:schemeClr val="bg1"/>
                </a:solidFill>
                <a:latin typeface="Segoe UI Semilight"/>
                <a:cs typeface="Segoe UI Semilight"/>
              </a:rPr>
              <a:t>Copilot</a:t>
            </a:r>
            <a:r>
              <a:rPr lang="es-ES" sz="1400" dirty="0">
                <a:solidFill>
                  <a:schemeClr val="bg1"/>
                </a:solidFill>
                <a:latin typeface="Segoe UI Semilight"/>
                <a:cs typeface="Segoe UI Semilight"/>
              </a:rPr>
              <a:t> Chat.</a:t>
            </a:r>
          </a:p>
          <a:p>
            <a:endParaRPr lang="es-ES" sz="1400" dirty="0">
              <a:solidFill>
                <a:schemeClr val="bg1"/>
              </a:solidFill>
              <a:latin typeface="Segoe UI Semilight"/>
              <a:cs typeface="Segoe UI Semilight"/>
            </a:endParaRPr>
          </a:p>
          <a:p>
            <a:r>
              <a:rPr lang="es-ES" sz="1400" b="1" dirty="0">
                <a:solidFill>
                  <a:schemeClr val="bg1"/>
                </a:solidFill>
                <a:latin typeface="Segoe UI Semilight"/>
                <a:cs typeface="Segoe UI Semilight"/>
              </a:rPr>
              <a:t>Mejoras en la Revisión de Código</a:t>
            </a:r>
            <a:r>
              <a:rPr lang="es-ES" sz="1400" dirty="0">
                <a:solidFill>
                  <a:schemeClr val="bg1"/>
                </a:solidFill>
                <a:latin typeface="Segoe UI Semilight"/>
                <a:cs typeface="Segoe UI Semilight"/>
              </a:rPr>
              <a:t>: Revisión de código en vista previa.</a:t>
            </a:r>
          </a:p>
          <a:p>
            <a:endParaRPr lang="es-ES" sz="1400" dirty="0">
              <a:solidFill>
                <a:schemeClr val="bg1"/>
              </a:solidFill>
              <a:latin typeface="Segoe UI Semilight"/>
              <a:cs typeface="Segoe UI Semilight"/>
            </a:endParaRPr>
          </a:p>
          <a:p>
            <a:r>
              <a:rPr lang="es-ES" sz="1400" dirty="0">
                <a:solidFill>
                  <a:schemeClr val="bg1"/>
                </a:solidFill>
                <a:latin typeface="Segoe UI Semilight"/>
                <a:cs typeface="Segoe UI Semilight"/>
              </a:rPr>
              <a:t>diversas mejoras en la experiencia de usuario (UX)</a:t>
            </a:r>
            <a:endParaRPr lang="es-ES_tradnl" sz="1400" dirty="0">
              <a:solidFill>
                <a:schemeClr val="bg1"/>
              </a:solidFill>
              <a:latin typeface="Segoe UI Semilight"/>
              <a:cs typeface="Segoe UI Semilight"/>
            </a:endParaRPr>
          </a:p>
        </p:txBody>
      </p:sp>
      <p:pic>
        <p:nvPicPr>
          <p:cNvPr id="6" name="Imagen 5">
            <a:extLst>
              <a:ext uri="{FF2B5EF4-FFF2-40B4-BE49-F238E27FC236}">
                <a16:creationId xmlns:a16="http://schemas.microsoft.com/office/drawing/2014/main" id="{BB3D93DF-5539-4D0B-C102-98351240E6E1}"/>
              </a:ext>
            </a:extLst>
          </p:cNvPr>
          <p:cNvPicPr>
            <a:picLocks noChangeAspect="1"/>
          </p:cNvPicPr>
          <p:nvPr/>
        </p:nvPicPr>
        <p:blipFill>
          <a:blip r:embed="rId4"/>
          <a:stretch>
            <a:fillRect/>
          </a:stretch>
        </p:blipFill>
        <p:spPr>
          <a:xfrm>
            <a:off x="9402670" y="4494973"/>
            <a:ext cx="2250179" cy="2026445"/>
          </a:xfrm>
          <a:prstGeom prst="rect">
            <a:avLst/>
          </a:prstGeom>
        </p:spPr>
      </p:pic>
    </p:spTree>
    <p:extLst>
      <p:ext uri="{BB962C8B-B14F-4D97-AF65-F5344CB8AC3E}">
        <p14:creationId xmlns:p14="http://schemas.microsoft.com/office/powerpoint/2010/main" val="44022784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7E29C-5120-D5F8-81E0-0A430D0E13B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ED352A7-E01B-643A-903D-0C0256CFB0B0}"/>
              </a:ext>
            </a:extLst>
          </p:cNvPr>
          <p:cNvSpPr/>
          <p:nvPr/>
        </p:nvSpPr>
        <p:spPr>
          <a:xfrm>
            <a:off x="4274948" y="3873710"/>
            <a:ext cx="7747717" cy="2250749"/>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Font typeface="Calibri"/>
              <a:buChar char="-"/>
            </a:pPr>
            <a:r>
              <a:rPr lang="es-ES_tradnl">
                <a:ea typeface="+mn-lt"/>
                <a:cs typeface="+mn-lt"/>
              </a:rPr>
              <a:t>Ideal para explorar ideas o entender código desconocido</a:t>
            </a:r>
          </a:p>
          <a:p>
            <a:pPr marL="285750" indent="-285750" algn="ctr">
              <a:buFont typeface="Calibri"/>
              <a:buChar char="-"/>
            </a:pPr>
            <a:r>
              <a:rPr lang="es-ES_tradnl">
                <a:ea typeface="+mn-lt"/>
                <a:cs typeface="+mn-lt"/>
              </a:rPr>
              <a:t>Permite iterar soluciones paso a paso</a:t>
            </a:r>
          </a:p>
          <a:p>
            <a:pPr algn="ctr"/>
            <a:r>
              <a:rPr lang="es-ES_tradnl">
                <a:ea typeface="+mn-lt"/>
                <a:cs typeface="+mn-lt"/>
              </a:rPr>
              <a:t>- Responde como un mentor técnico, no solo edita, te enseña</a:t>
            </a:r>
            <a:endParaRPr lang="es-ES_tradnl">
              <a:ea typeface="Calibri" panose="020F0502020204030204"/>
              <a:cs typeface="Calibri" panose="020F0502020204030204"/>
            </a:endParaRPr>
          </a:p>
          <a:p>
            <a:pPr marL="285750" indent="-285750" algn="ctr">
              <a:buFont typeface="Calibri"/>
              <a:buChar char="-"/>
            </a:pPr>
            <a:r>
              <a:rPr lang="es-ES_tradnl">
                <a:ea typeface="+mn-lt"/>
                <a:cs typeface="+mn-lt"/>
              </a:rPr>
              <a:t>Flexible y conversacional</a:t>
            </a:r>
            <a:endParaRPr lang="es-ES_tradnl">
              <a:ea typeface="Calibri"/>
              <a:cs typeface="Calibri"/>
            </a:endParaRPr>
          </a:p>
        </p:txBody>
      </p:sp>
      <p:sp>
        <p:nvSpPr>
          <p:cNvPr id="4" name="Rectangle 3">
            <a:extLst>
              <a:ext uri="{FF2B5EF4-FFF2-40B4-BE49-F238E27FC236}">
                <a16:creationId xmlns:a16="http://schemas.microsoft.com/office/drawing/2014/main" id="{B2D79D53-4D9A-94E5-8D7A-D69068BA8676}"/>
              </a:ext>
            </a:extLst>
          </p:cNvPr>
          <p:cNvSpPr/>
          <p:nvPr/>
        </p:nvSpPr>
        <p:spPr>
          <a:xfrm>
            <a:off x="274242" y="1113030"/>
            <a:ext cx="6659475" cy="1969254"/>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ea typeface="Calibri"/>
                <a:cs typeface="Calibri"/>
              </a:rPr>
              <a:t>interactuar en lenguaje natural con un asistente que entiende el código, contexto y necesidades, ideal para resolver dudas, pedir explicaciones o generar código paso a paso</a:t>
            </a:r>
            <a:endParaRPr lang="en-US"/>
          </a:p>
        </p:txBody>
      </p:sp>
      <p:sp>
        <p:nvSpPr>
          <p:cNvPr id="11" name="Text Placeholder 1">
            <a:extLst>
              <a:ext uri="{FF2B5EF4-FFF2-40B4-BE49-F238E27FC236}">
                <a16:creationId xmlns:a16="http://schemas.microsoft.com/office/drawing/2014/main" id="{9419F786-E0D4-F59B-2FD8-036FB9373298}"/>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err="1">
                <a:latin typeface="Museo Sans 700" panose="02000000000000000000"/>
                <a:ea typeface="+mn-ea"/>
                <a:cs typeface="Calibri"/>
              </a:rPr>
              <a:t>Github</a:t>
            </a:r>
            <a:r>
              <a:rPr lang="es-ES_tradnl" sz="1800" i="1">
                <a:latin typeface="Museo Sans 700" panose="02000000000000000000"/>
                <a:ea typeface="+mn-ea"/>
                <a:cs typeface="Calibri"/>
              </a:rPr>
              <a:t> </a:t>
            </a:r>
            <a:r>
              <a:rPr lang="es-ES_tradnl" sz="1800" i="1" err="1">
                <a:latin typeface="Museo Sans 700" panose="02000000000000000000"/>
                <a:ea typeface="+mn-ea"/>
                <a:cs typeface="Calibri"/>
              </a:rPr>
              <a:t>Copilot</a:t>
            </a:r>
            <a:r>
              <a:rPr lang="es-ES_tradnl" sz="1800" i="1">
                <a:latin typeface="Museo Sans 700" panose="02000000000000000000"/>
                <a:ea typeface="+mn-ea"/>
                <a:cs typeface="Calibri"/>
              </a:rPr>
              <a:t> – Chat</a:t>
            </a:r>
          </a:p>
        </p:txBody>
      </p:sp>
      <p:pic>
        <p:nvPicPr>
          <p:cNvPr id="12" name="Picture 11" descr="A black and white logo&#10;&#10;Description automatically generated">
            <a:extLst>
              <a:ext uri="{FF2B5EF4-FFF2-40B4-BE49-F238E27FC236}">
                <a16:creationId xmlns:a16="http://schemas.microsoft.com/office/drawing/2014/main" id="{D0697C5E-B771-8427-0664-C16C95959F37}"/>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4C98B09F-F9DB-F96D-7FED-8CF5CE60CEEC}"/>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8743228D-F9A1-7F2C-D46C-5AE4327CA49A}"/>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1190E06-2B25-21EF-8405-A89056A74555}"/>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3" name="Picture 2" descr="A screenshot of a computer screen&#10;&#10;AI-generated content may be incorrect.">
            <a:extLst>
              <a:ext uri="{FF2B5EF4-FFF2-40B4-BE49-F238E27FC236}">
                <a16:creationId xmlns:a16="http://schemas.microsoft.com/office/drawing/2014/main" id="{130BC0AF-A69F-BC6F-A0B7-77F7B29573E5}"/>
              </a:ext>
            </a:extLst>
          </p:cNvPr>
          <p:cNvPicPr>
            <a:picLocks noChangeAspect="1"/>
          </p:cNvPicPr>
          <p:nvPr/>
        </p:nvPicPr>
        <p:blipFill>
          <a:blip r:embed="rId4"/>
          <a:stretch>
            <a:fillRect/>
          </a:stretch>
        </p:blipFill>
        <p:spPr>
          <a:xfrm>
            <a:off x="7734905" y="882951"/>
            <a:ext cx="2806096" cy="27698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A person sitting at a computer&#10;&#10;AI-generated content may be incorrect.">
            <a:extLst>
              <a:ext uri="{FF2B5EF4-FFF2-40B4-BE49-F238E27FC236}">
                <a16:creationId xmlns:a16="http://schemas.microsoft.com/office/drawing/2014/main" id="{182AA373-9765-46F7-53BC-74AFE89421A8}"/>
              </a:ext>
            </a:extLst>
          </p:cNvPr>
          <p:cNvPicPr>
            <a:picLocks noChangeAspect="1"/>
          </p:cNvPicPr>
          <p:nvPr/>
        </p:nvPicPr>
        <p:blipFill>
          <a:blip r:embed="rId5"/>
          <a:stretch>
            <a:fillRect/>
          </a:stretch>
        </p:blipFill>
        <p:spPr>
          <a:xfrm>
            <a:off x="961572" y="3265715"/>
            <a:ext cx="2818191" cy="27577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3523130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54227-DCFE-5F92-6FE9-2E97F1278AA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0BD9D1F-4920-4ACA-F2C7-043001FE482B}"/>
              </a:ext>
            </a:extLst>
          </p:cNvPr>
          <p:cNvSpPr/>
          <p:nvPr/>
        </p:nvSpPr>
        <p:spPr>
          <a:xfrm>
            <a:off x="-3950" y="3873710"/>
            <a:ext cx="12195948" cy="2217778"/>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33E21054-8D4A-2E05-25D5-889C1CC53073}"/>
              </a:ext>
            </a:extLst>
          </p:cNvPr>
          <p:cNvSpPr/>
          <p:nvPr/>
        </p:nvSpPr>
        <p:spPr>
          <a:xfrm>
            <a:off x="-3948" y="883220"/>
            <a:ext cx="12195946" cy="24046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B6A4D0D3-8394-FF55-B06B-C38A15B3E19D}"/>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err="1">
                <a:latin typeface="Museo Sans 700" panose="02000000000000000000"/>
                <a:ea typeface="+mn-ea"/>
                <a:cs typeface="Calibri"/>
              </a:rPr>
              <a:t>Github</a:t>
            </a:r>
            <a:r>
              <a:rPr lang="es-ES_tradnl" sz="1800" i="1">
                <a:latin typeface="Museo Sans 700" panose="02000000000000000000"/>
                <a:ea typeface="+mn-ea"/>
                <a:cs typeface="Calibri"/>
              </a:rPr>
              <a:t> </a:t>
            </a:r>
            <a:r>
              <a:rPr lang="es-ES_tradnl" sz="1800" i="1" err="1">
                <a:latin typeface="Museo Sans 700" panose="02000000000000000000"/>
                <a:ea typeface="+mn-ea"/>
                <a:cs typeface="Calibri"/>
              </a:rPr>
              <a:t>Copilot</a:t>
            </a:r>
            <a:r>
              <a:rPr lang="es-ES_tradnl" sz="1800" i="1">
                <a:latin typeface="Museo Sans 700" panose="02000000000000000000"/>
                <a:ea typeface="+mn-ea"/>
                <a:cs typeface="Calibri"/>
              </a:rPr>
              <a:t> – Chat - </a:t>
            </a:r>
            <a:r>
              <a:rPr lang="es-ES_tradnl" sz="1800" i="1" err="1">
                <a:latin typeface="Museo Sans 700" panose="02000000000000000000"/>
                <a:ea typeface="+mn-ea"/>
                <a:cs typeface="Calibri"/>
              </a:rPr>
              <a:t>Vision</a:t>
            </a:r>
            <a:endParaRPr lang="es-ES_tradnl" sz="1800" i="1">
              <a:latin typeface="Museo Sans 700" panose="02000000000000000000"/>
              <a:ea typeface="+mn-ea"/>
              <a:cs typeface="Calibri"/>
            </a:endParaRPr>
          </a:p>
        </p:txBody>
      </p:sp>
      <p:pic>
        <p:nvPicPr>
          <p:cNvPr id="12" name="Picture 11" descr="A black and white logo&#10;&#10;Description automatically generated">
            <a:extLst>
              <a:ext uri="{FF2B5EF4-FFF2-40B4-BE49-F238E27FC236}">
                <a16:creationId xmlns:a16="http://schemas.microsoft.com/office/drawing/2014/main" id="{5D6966BE-725B-8E61-FECF-A5B64C2F14A2}"/>
              </a:ext>
            </a:extLst>
          </p:cNvPr>
          <p:cNvPicPr>
            <a:picLocks noChangeAspect="1"/>
          </p:cNvPicPr>
          <p:nvPr/>
        </p:nvPicPr>
        <p:blipFill>
          <a:blip r:embed="rId3"/>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302262EE-EDAF-1B8D-44BE-515D051F1DDD}"/>
              </a:ext>
            </a:extLst>
          </p:cNvPr>
          <p:cNvPicPr>
            <a:picLocks noChangeAspect="1"/>
          </p:cNvPicPr>
          <p:nvPr/>
        </p:nvPicPr>
        <p:blipFill>
          <a:blip r:embed="rId4"/>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2BC6FBA2-33A5-E8CB-FEC0-54B0728FE4D2}"/>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982FE16-7BF2-FEEE-722E-20350735BA46}"/>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 name="TextBox 1">
            <a:extLst>
              <a:ext uri="{FF2B5EF4-FFF2-40B4-BE49-F238E27FC236}">
                <a16:creationId xmlns:a16="http://schemas.microsoft.com/office/drawing/2014/main" id="{7AFA22F2-D5E2-85E8-BC02-3D4C17B37E95}"/>
              </a:ext>
            </a:extLst>
          </p:cNvPr>
          <p:cNvSpPr txBox="1"/>
          <p:nvPr/>
        </p:nvSpPr>
        <p:spPr>
          <a:xfrm>
            <a:off x="764196" y="1084054"/>
            <a:ext cx="5005639" cy="1508105"/>
          </a:xfrm>
          <a:prstGeom prst="rect">
            <a:avLst/>
          </a:prstGeom>
          <a:noFill/>
        </p:spPr>
        <p:txBody>
          <a:bodyPr wrap="square" lIns="91440" tIns="45720" rIns="91440" bIns="45720" rtlCol="0" anchor="t">
            <a:spAutoFit/>
          </a:bodyPr>
          <a:lstStyle/>
          <a:p>
            <a:r>
              <a:rPr lang="es-ES_tradnl" sz="2000" b="1">
                <a:solidFill>
                  <a:schemeClr val="bg1"/>
                </a:solidFill>
                <a:latin typeface="Nunito Sans"/>
              </a:rPr>
              <a:t>GitHub Copilot </a:t>
            </a:r>
            <a:r>
              <a:rPr lang="es-ES_tradnl" sz="2000" b="1" err="1">
                <a:solidFill>
                  <a:schemeClr val="bg1"/>
                </a:solidFill>
                <a:latin typeface="Nunito Sans"/>
              </a:rPr>
              <a:t>Vision</a:t>
            </a:r>
            <a:endParaRPr lang="es-ES_tradnl">
              <a:solidFill>
                <a:schemeClr val="bg1"/>
              </a:solidFill>
              <a:latin typeface="Nunito Sans" pitchFamily="2" charset="77"/>
            </a:endParaRPr>
          </a:p>
          <a:p>
            <a:r>
              <a:rPr lang="es-ES" b="0" i="0">
                <a:solidFill>
                  <a:schemeClr val="bg1"/>
                </a:solidFill>
                <a:effectLst/>
                <a:latin typeface="Segoe UI Semilight"/>
                <a:cs typeface="Segoe UI Semilight"/>
              </a:rPr>
              <a:t>funcionalidad </a:t>
            </a:r>
            <a:r>
              <a:rPr lang="es-ES">
                <a:solidFill>
                  <a:srgbClr val="00B0F0"/>
                </a:solidFill>
                <a:latin typeface="Segoe UI Semilight"/>
                <a:ea typeface="+mn-lt"/>
                <a:cs typeface="+mn-lt"/>
              </a:rPr>
              <a:t>avanzada</a:t>
            </a:r>
            <a:r>
              <a:rPr lang="es-ES" b="0" i="0">
                <a:solidFill>
                  <a:schemeClr val="bg1"/>
                </a:solidFill>
                <a:effectLst/>
                <a:latin typeface="Segoe UI Semilight"/>
                <a:cs typeface="Segoe UI Semilight"/>
              </a:rPr>
              <a:t> que permite analizar </a:t>
            </a:r>
            <a:r>
              <a:rPr lang="es-ES">
                <a:solidFill>
                  <a:srgbClr val="00B0F0"/>
                </a:solidFill>
                <a:latin typeface="Segoe UI Semilight"/>
                <a:ea typeface="+mn-lt"/>
                <a:cs typeface="+mn-lt"/>
              </a:rPr>
              <a:t>imágenes y capturas de pantalla </a:t>
            </a:r>
            <a:r>
              <a:rPr lang="es-ES" b="0" i="0">
                <a:solidFill>
                  <a:schemeClr val="bg1"/>
                </a:solidFill>
                <a:effectLst/>
                <a:latin typeface="Segoe UI Semilight"/>
                <a:cs typeface="Segoe UI Semilight"/>
              </a:rPr>
              <a:t>de código para interpretar su contenido y generar explicaciones, sugerencias o conversiones automáticas.</a:t>
            </a:r>
            <a:endParaRPr lang="es-ES_tradnl" b="0" i="0">
              <a:solidFill>
                <a:schemeClr val="bg1"/>
              </a:solidFill>
              <a:effectLst/>
              <a:latin typeface="Segoe UI Semilight"/>
              <a:cs typeface="Segoe UI Semilight"/>
            </a:endParaRPr>
          </a:p>
        </p:txBody>
      </p:sp>
      <p:sp>
        <p:nvSpPr>
          <p:cNvPr id="5" name="TextBox 1">
            <a:extLst>
              <a:ext uri="{FF2B5EF4-FFF2-40B4-BE49-F238E27FC236}">
                <a16:creationId xmlns:a16="http://schemas.microsoft.com/office/drawing/2014/main" id="{A7A54A06-331B-BF91-2BEA-3BBC271844D7}"/>
              </a:ext>
            </a:extLst>
          </p:cNvPr>
          <p:cNvSpPr txBox="1"/>
          <p:nvPr/>
        </p:nvSpPr>
        <p:spPr>
          <a:xfrm>
            <a:off x="6814030" y="4087693"/>
            <a:ext cx="5005639" cy="2062103"/>
          </a:xfrm>
          <a:prstGeom prst="rect">
            <a:avLst/>
          </a:prstGeom>
          <a:noFill/>
        </p:spPr>
        <p:txBody>
          <a:bodyPr wrap="square" lIns="91440" tIns="45720" rIns="91440" bIns="45720" rtlCol="0" anchor="t">
            <a:spAutoFit/>
          </a:bodyPr>
          <a:lstStyle/>
          <a:p>
            <a:r>
              <a:rPr lang="es-ES" sz="2000" b="1" dirty="0">
                <a:solidFill>
                  <a:schemeClr val="bg1"/>
                </a:solidFill>
                <a:latin typeface="Nunito Sans"/>
              </a:rPr>
              <a:t> ¿Qué Puede Analizar </a:t>
            </a:r>
            <a:r>
              <a:rPr lang="es-ES" sz="2000" b="1" dirty="0" err="1">
                <a:solidFill>
                  <a:schemeClr val="bg1"/>
                </a:solidFill>
                <a:latin typeface="Nunito Sans"/>
              </a:rPr>
              <a:t>Copilot</a:t>
            </a:r>
            <a:r>
              <a:rPr lang="es-ES" sz="2000" b="1" dirty="0">
                <a:solidFill>
                  <a:schemeClr val="bg1"/>
                </a:solidFill>
                <a:latin typeface="Nunito Sans"/>
              </a:rPr>
              <a:t> </a:t>
            </a:r>
            <a:r>
              <a:rPr lang="es-ES" sz="2000" b="1" dirty="0" err="1">
                <a:solidFill>
                  <a:schemeClr val="bg1"/>
                </a:solidFill>
                <a:latin typeface="Nunito Sans"/>
              </a:rPr>
              <a:t>Vision</a:t>
            </a:r>
            <a:r>
              <a:rPr lang="es-ES" sz="2000" b="1" dirty="0">
                <a:solidFill>
                  <a:schemeClr val="bg1"/>
                </a:solidFill>
                <a:latin typeface="Nunito Sans"/>
              </a:rPr>
              <a:t>? </a:t>
            </a:r>
          </a:p>
          <a:p>
            <a:pPr marL="285750" indent="-285750">
              <a:buFontTx/>
              <a:buChar char="-"/>
            </a:pPr>
            <a:r>
              <a:rPr lang="es-ES" b="0" i="0" dirty="0">
                <a:solidFill>
                  <a:schemeClr val="bg1"/>
                </a:solidFill>
                <a:effectLst/>
                <a:latin typeface="Segoe UI Semilight"/>
                <a:cs typeface="Segoe UI Semilight"/>
              </a:rPr>
              <a:t>Capturas de Código</a:t>
            </a:r>
          </a:p>
          <a:p>
            <a:pPr marL="285750" indent="-285750">
              <a:buFontTx/>
              <a:buChar char="-"/>
            </a:pPr>
            <a:r>
              <a:rPr lang="es-ES" b="0" i="0" dirty="0">
                <a:solidFill>
                  <a:schemeClr val="bg1"/>
                </a:solidFill>
                <a:effectLst/>
                <a:latin typeface="Segoe UI Semilight"/>
                <a:cs typeface="Segoe UI Semilight"/>
              </a:rPr>
              <a:t>Diagramas y Esquemas Técnicos</a:t>
            </a:r>
          </a:p>
          <a:p>
            <a:pPr marL="285750" indent="-285750">
              <a:buFontTx/>
              <a:buChar char="-"/>
            </a:pPr>
            <a:r>
              <a:rPr lang="es-ES" b="0" i="0" dirty="0">
                <a:solidFill>
                  <a:schemeClr val="bg1"/>
                </a:solidFill>
                <a:effectLst/>
                <a:latin typeface="Segoe UI Semilight"/>
                <a:cs typeface="Segoe UI Semilight"/>
              </a:rPr>
              <a:t>Interfaces de Usuario y Diseño</a:t>
            </a:r>
          </a:p>
          <a:p>
            <a:pPr marL="285750" indent="-285750">
              <a:buFontTx/>
              <a:buChar char="-"/>
            </a:pPr>
            <a:r>
              <a:rPr lang="es-ES" b="0" i="0" dirty="0">
                <a:solidFill>
                  <a:schemeClr val="bg1"/>
                </a:solidFill>
                <a:effectLst/>
                <a:latin typeface="Segoe UI Semilight"/>
                <a:cs typeface="Segoe UI Semilight"/>
              </a:rPr>
              <a:t>Errores y Logs en Imágenes</a:t>
            </a:r>
          </a:p>
          <a:p>
            <a:pPr marL="285750" indent="-285750">
              <a:buFontTx/>
              <a:buChar char="-"/>
            </a:pPr>
            <a:r>
              <a:rPr lang="es-ES" b="0" i="0" dirty="0">
                <a:solidFill>
                  <a:schemeClr val="bg1"/>
                </a:solidFill>
                <a:effectLst/>
                <a:latin typeface="Segoe UI Semilight"/>
                <a:cs typeface="Segoe UI Semilight"/>
              </a:rPr>
              <a:t>Manuscritos y Texto en Imágenes</a:t>
            </a:r>
          </a:p>
          <a:p>
            <a:endParaRPr lang="es-ES_tradnl" b="0" i="0" dirty="0">
              <a:solidFill>
                <a:schemeClr val="bg1"/>
              </a:solidFill>
              <a:effectLst/>
              <a:latin typeface="Segoe UI Semilight"/>
              <a:cs typeface="Segoe UI Semilight"/>
            </a:endParaRPr>
          </a:p>
        </p:txBody>
      </p:sp>
      <p:pic>
        <p:nvPicPr>
          <p:cNvPr id="10" name="Imagen 9">
            <a:extLst>
              <a:ext uri="{FF2B5EF4-FFF2-40B4-BE49-F238E27FC236}">
                <a16:creationId xmlns:a16="http://schemas.microsoft.com/office/drawing/2014/main" id="{4AA99846-AAAF-66D3-715A-A6D6ADE7AFE1}"/>
              </a:ext>
            </a:extLst>
          </p:cNvPr>
          <p:cNvPicPr>
            <a:picLocks noChangeAspect="1"/>
          </p:cNvPicPr>
          <p:nvPr/>
        </p:nvPicPr>
        <p:blipFill>
          <a:blip r:embed="rId5"/>
          <a:stretch>
            <a:fillRect/>
          </a:stretch>
        </p:blipFill>
        <p:spPr>
          <a:xfrm>
            <a:off x="1643572" y="3242798"/>
            <a:ext cx="2798330" cy="2798330"/>
          </a:xfrm>
          <a:prstGeom prst="rect">
            <a:avLst/>
          </a:prstGeom>
        </p:spPr>
      </p:pic>
      <p:pic>
        <p:nvPicPr>
          <p:cNvPr id="15" name="Imagen 14">
            <a:extLst>
              <a:ext uri="{FF2B5EF4-FFF2-40B4-BE49-F238E27FC236}">
                <a16:creationId xmlns:a16="http://schemas.microsoft.com/office/drawing/2014/main" id="{CB99172D-BCE5-D450-87D8-B6B222666A14}"/>
              </a:ext>
            </a:extLst>
          </p:cNvPr>
          <p:cNvPicPr>
            <a:picLocks noChangeAspect="1"/>
          </p:cNvPicPr>
          <p:nvPr/>
        </p:nvPicPr>
        <p:blipFill>
          <a:blip r:embed="rId6"/>
          <a:stretch>
            <a:fillRect/>
          </a:stretch>
        </p:blipFill>
        <p:spPr>
          <a:xfrm>
            <a:off x="6545795" y="623235"/>
            <a:ext cx="4280753" cy="3124899"/>
          </a:xfrm>
          <a:prstGeom prst="rect">
            <a:avLst/>
          </a:prstGeom>
        </p:spPr>
      </p:pic>
    </p:spTree>
    <p:extLst>
      <p:ext uri="{BB962C8B-B14F-4D97-AF65-F5344CB8AC3E}">
        <p14:creationId xmlns:p14="http://schemas.microsoft.com/office/powerpoint/2010/main" val="272012405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7DC47-C8FB-DB70-8C07-BBAA670E29E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3453CE5-EB01-FE63-19AB-B1333B38C623}"/>
              </a:ext>
            </a:extLst>
          </p:cNvPr>
          <p:cNvSpPr/>
          <p:nvPr/>
        </p:nvSpPr>
        <p:spPr>
          <a:xfrm>
            <a:off x="-3950" y="3873710"/>
            <a:ext cx="12195948" cy="2217778"/>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E905C2E6-2EA1-23FB-02A6-FF7FCA157691}"/>
              </a:ext>
            </a:extLst>
          </p:cNvPr>
          <p:cNvSpPr/>
          <p:nvPr/>
        </p:nvSpPr>
        <p:spPr>
          <a:xfrm>
            <a:off x="-3948" y="883220"/>
            <a:ext cx="12195946" cy="24046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D87DD49B-A0D8-13CB-AF0A-43EBAB901289}"/>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err="1">
                <a:latin typeface="Museo Sans 700" panose="02000000000000000000"/>
                <a:ea typeface="+mn-ea"/>
                <a:cs typeface="Calibri"/>
              </a:rPr>
              <a:t>Github</a:t>
            </a:r>
            <a:r>
              <a:rPr lang="es-ES_tradnl" sz="1800" i="1">
                <a:latin typeface="Museo Sans 700" panose="02000000000000000000"/>
                <a:ea typeface="+mn-ea"/>
                <a:cs typeface="Calibri"/>
              </a:rPr>
              <a:t> </a:t>
            </a:r>
            <a:r>
              <a:rPr lang="es-ES_tradnl" sz="1800" i="1" err="1">
                <a:latin typeface="Museo Sans 700" panose="02000000000000000000"/>
                <a:ea typeface="+mn-ea"/>
                <a:cs typeface="Calibri"/>
              </a:rPr>
              <a:t>Copilot</a:t>
            </a:r>
            <a:r>
              <a:rPr lang="es-ES_tradnl" sz="1800" i="1">
                <a:latin typeface="Museo Sans 700" panose="02000000000000000000"/>
                <a:ea typeface="+mn-ea"/>
                <a:cs typeface="Calibri"/>
              </a:rPr>
              <a:t> – Chat - </a:t>
            </a:r>
            <a:r>
              <a:rPr lang="es-ES_tradnl" sz="1800" i="1" err="1">
                <a:latin typeface="Museo Sans 700" panose="02000000000000000000"/>
                <a:ea typeface="+mn-ea"/>
                <a:cs typeface="Calibri"/>
              </a:rPr>
              <a:t>Models</a:t>
            </a:r>
            <a:endParaRPr lang="es-ES_tradnl" sz="1800" i="1">
              <a:latin typeface="Museo Sans 700" panose="02000000000000000000"/>
              <a:ea typeface="+mn-ea"/>
              <a:cs typeface="Calibri"/>
            </a:endParaRPr>
          </a:p>
        </p:txBody>
      </p:sp>
      <p:pic>
        <p:nvPicPr>
          <p:cNvPr id="12" name="Picture 11" descr="A black and white logo&#10;&#10;Description automatically generated">
            <a:extLst>
              <a:ext uri="{FF2B5EF4-FFF2-40B4-BE49-F238E27FC236}">
                <a16:creationId xmlns:a16="http://schemas.microsoft.com/office/drawing/2014/main" id="{6430E838-1011-E118-C3E4-1951A06BE91C}"/>
              </a:ext>
            </a:extLst>
          </p:cNvPr>
          <p:cNvPicPr>
            <a:picLocks noChangeAspect="1"/>
          </p:cNvPicPr>
          <p:nvPr/>
        </p:nvPicPr>
        <p:blipFill>
          <a:blip r:embed="rId3"/>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57AF5120-8E1D-1009-4D62-C392230445D5}"/>
              </a:ext>
            </a:extLst>
          </p:cNvPr>
          <p:cNvPicPr>
            <a:picLocks noChangeAspect="1"/>
          </p:cNvPicPr>
          <p:nvPr/>
        </p:nvPicPr>
        <p:blipFill>
          <a:blip r:embed="rId4"/>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A136844D-1668-BD4E-E146-2BA31F1E0CBF}"/>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4D7DBDF-C1C4-7AB3-1498-79170E7A9BDA}"/>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3" name="Picture 2" descr="A blue sign with white letters&#10;&#10;AI-generated content may be incorrect.">
            <a:extLst>
              <a:ext uri="{FF2B5EF4-FFF2-40B4-BE49-F238E27FC236}">
                <a16:creationId xmlns:a16="http://schemas.microsoft.com/office/drawing/2014/main" id="{A3F525D2-C523-7CCA-D9D8-2A1B99B9754D}"/>
              </a:ext>
            </a:extLst>
          </p:cNvPr>
          <p:cNvPicPr>
            <a:picLocks noChangeAspect="1"/>
          </p:cNvPicPr>
          <p:nvPr/>
        </p:nvPicPr>
        <p:blipFill>
          <a:blip r:embed="rId5"/>
          <a:stretch>
            <a:fillRect/>
          </a:stretch>
        </p:blipFill>
        <p:spPr>
          <a:xfrm>
            <a:off x="1632964" y="1128255"/>
            <a:ext cx="2362200" cy="695325"/>
          </a:xfrm>
          <a:prstGeom prst="rect">
            <a:avLst/>
          </a:prstGeom>
          <a:ln>
            <a:noFill/>
          </a:ln>
          <a:effectLst>
            <a:softEdge rad="112500"/>
          </a:effectLst>
        </p:spPr>
      </p:pic>
      <p:sp>
        <p:nvSpPr>
          <p:cNvPr id="5" name="TextBox 4">
            <a:extLst>
              <a:ext uri="{FF2B5EF4-FFF2-40B4-BE49-F238E27FC236}">
                <a16:creationId xmlns:a16="http://schemas.microsoft.com/office/drawing/2014/main" id="{54E3D77E-15C0-E3EA-A74F-99FB1CC548B8}"/>
              </a:ext>
            </a:extLst>
          </p:cNvPr>
          <p:cNvSpPr txBox="1"/>
          <p:nvPr/>
        </p:nvSpPr>
        <p:spPr>
          <a:xfrm>
            <a:off x="412831" y="697119"/>
            <a:ext cx="84985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chemeClr val="bg1"/>
                </a:solidFill>
                <a:ea typeface="Calibri"/>
                <a:cs typeface="Calibri"/>
              </a:rPr>
              <a:t>Modelos</a:t>
            </a:r>
            <a:r>
              <a:rPr lang="en-US">
                <a:solidFill>
                  <a:schemeClr val="bg1"/>
                </a:solidFill>
                <a:ea typeface="Calibri"/>
                <a:cs typeface="Calibri"/>
              </a:rPr>
              <a:t> </a:t>
            </a:r>
            <a:r>
              <a:rPr lang="en-US" err="1">
                <a:solidFill>
                  <a:schemeClr val="bg1"/>
                </a:solidFill>
                <a:ea typeface="Calibri"/>
                <a:cs typeface="Calibri"/>
              </a:rPr>
              <a:t>actualmente</a:t>
            </a:r>
            <a:r>
              <a:rPr lang="en-US">
                <a:solidFill>
                  <a:schemeClr val="bg1"/>
                </a:solidFill>
                <a:ea typeface="Calibri"/>
                <a:cs typeface="Calibri"/>
              </a:rPr>
              <a:t> </a:t>
            </a:r>
            <a:r>
              <a:rPr lang="en-US" err="1">
                <a:solidFill>
                  <a:schemeClr val="bg1"/>
                </a:solidFill>
                <a:ea typeface="Calibri"/>
                <a:cs typeface="Calibri"/>
              </a:rPr>
              <a:t>disponibles</a:t>
            </a:r>
            <a:r>
              <a:rPr lang="en-US">
                <a:solidFill>
                  <a:schemeClr val="bg1"/>
                </a:solidFill>
                <a:ea typeface="Calibri"/>
                <a:cs typeface="Calibri"/>
              </a:rPr>
              <a:t> </a:t>
            </a:r>
            <a:r>
              <a:rPr lang="en-US" err="1">
                <a:solidFill>
                  <a:schemeClr val="bg1"/>
                </a:solidFill>
                <a:ea typeface="Calibri"/>
                <a:cs typeface="Calibri"/>
              </a:rPr>
              <a:t>dentro</a:t>
            </a:r>
            <a:r>
              <a:rPr lang="en-US">
                <a:solidFill>
                  <a:schemeClr val="bg1"/>
                </a:solidFill>
                <a:ea typeface="Calibri"/>
                <a:cs typeface="Calibri"/>
              </a:rPr>
              <a:t> </a:t>
            </a:r>
            <a:r>
              <a:rPr lang="en-US" err="1">
                <a:solidFill>
                  <a:schemeClr val="bg1"/>
                </a:solidFill>
                <a:ea typeface="Calibri"/>
                <a:cs typeface="Calibri"/>
              </a:rPr>
              <a:t>el</a:t>
            </a:r>
            <a:r>
              <a:rPr lang="en-US">
                <a:solidFill>
                  <a:schemeClr val="bg1"/>
                </a:solidFill>
                <a:ea typeface="Calibri"/>
                <a:cs typeface="Calibri"/>
              </a:rPr>
              <a:t> modo </a:t>
            </a:r>
            <a:r>
              <a:rPr lang="en-US" err="1">
                <a:solidFill>
                  <a:schemeClr val="bg1"/>
                </a:solidFill>
                <a:ea typeface="Calibri"/>
                <a:cs typeface="Calibri"/>
              </a:rPr>
              <a:t>inmersivo</a:t>
            </a:r>
            <a:r>
              <a:rPr lang="en-US">
                <a:solidFill>
                  <a:schemeClr val="bg1"/>
                </a:solidFill>
                <a:ea typeface="Calibri"/>
                <a:cs typeface="Calibri"/>
              </a:rPr>
              <a:t> de Copilot Chat:</a:t>
            </a:r>
            <a:endParaRPr lang="en-US">
              <a:solidFill>
                <a:schemeClr val="bg1"/>
              </a:solidFill>
            </a:endParaRPr>
          </a:p>
        </p:txBody>
      </p:sp>
      <p:pic>
        <p:nvPicPr>
          <p:cNvPr id="6" name="Picture 5">
            <a:extLst>
              <a:ext uri="{FF2B5EF4-FFF2-40B4-BE49-F238E27FC236}">
                <a16:creationId xmlns:a16="http://schemas.microsoft.com/office/drawing/2014/main" id="{2A32260D-AA64-467B-BC14-B7D4669F67F6}"/>
              </a:ext>
            </a:extLst>
          </p:cNvPr>
          <p:cNvPicPr>
            <a:picLocks noChangeAspect="1"/>
          </p:cNvPicPr>
          <p:nvPr/>
        </p:nvPicPr>
        <p:blipFill>
          <a:blip r:embed="rId6"/>
          <a:stretch>
            <a:fillRect/>
          </a:stretch>
        </p:blipFill>
        <p:spPr>
          <a:xfrm>
            <a:off x="396905" y="2967878"/>
            <a:ext cx="5129661" cy="649317"/>
          </a:xfrm>
          <a:prstGeom prst="rect">
            <a:avLst/>
          </a:prstGeom>
          <a:ln>
            <a:noFill/>
          </a:ln>
          <a:effectLst>
            <a:softEdge rad="112500"/>
          </a:effectLst>
        </p:spPr>
      </p:pic>
      <p:pic>
        <p:nvPicPr>
          <p:cNvPr id="7" name="Picture 6">
            <a:extLst>
              <a:ext uri="{FF2B5EF4-FFF2-40B4-BE49-F238E27FC236}">
                <a16:creationId xmlns:a16="http://schemas.microsoft.com/office/drawing/2014/main" id="{63719345-F24F-F794-2953-03C58E8FFF4C}"/>
              </a:ext>
            </a:extLst>
          </p:cNvPr>
          <p:cNvPicPr>
            <a:picLocks noChangeAspect="1"/>
          </p:cNvPicPr>
          <p:nvPr/>
        </p:nvPicPr>
        <p:blipFill>
          <a:blip r:embed="rId7"/>
          <a:stretch>
            <a:fillRect/>
          </a:stretch>
        </p:blipFill>
        <p:spPr>
          <a:xfrm>
            <a:off x="411040" y="1995092"/>
            <a:ext cx="4813359" cy="735581"/>
          </a:xfrm>
          <a:prstGeom prst="rect">
            <a:avLst/>
          </a:prstGeom>
          <a:ln>
            <a:noFill/>
          </a:ln>
          <a:effectLst>
            <a:softEdge rad="112500"/>
          </a:effectLst>
        </p:spPr>
      </p:pic>
      <p:pic>
        <p:nvPicPr>
          <p:cNvPr id="15" name="Picture 14" descr="A blue number on a black background&#10;&#10;AI-generated content may be incorrect.">
            <a:extLst>
              <a:ext uri="{FF2B5EF4-FFF2-40B4-BE49-F238E27FC236}">
                <a16:creationId xmlns:a16="http://schemas.microsoft.com/office/drawing/2014/main" id="{20BDB69C-BFAE-3E4C-8D82-6B0C084F962E}"/>
              </a:ext>
            </a:extLst>
          </p:cNvPr>
          <p:cNvPicPr>
            <a:picLocks noChangeAspect="1"/>
          </p:cNvPicPr>
          <p:nvPr/>
        </p:nvPicPr>
        <p:blipFill>
          <a:blip r:embed="rId8"/>
          <a:stretch>
            <a:fillRect/>
          </a:stretch>
        </p:blipFill>
        <p:spPr>
          <a:xfrm>
            <a:off x="6086924" y="1186501"/>
            <a:ext cx="5769096" cy="723003"/>
          </a:xfrm>
          <a:prstGeom prst="rect">
            <a:avLst/>
          </a:prstGeom>
          <a:ln>
            <a:noFill/>
          </a:ln>
          <a:effectLst>
            <a:softEdge rad="112500"/>
          </a:effectLst>
        </p:spPr>
      </p:pic>
      <p:pic>
        <p:nvPicPr>
          <p:cNvPr id="17" name="Picture 16" descr="A blue sign with white letters&#10;&#10;AI-generated content may be incorrect.">
            <a:extLst>
              <a:ext uri="{FF2B5EF4-FFF2-40B4-BE49-F238E27FC236}">
                <a16:creationId xmlns:a16="http://schemas.microsoft.com/office/drawing/2014/main" id="{39C64C15-59B7-DDCB-C6AD-62C75A676AF5}"/>
              </a:ext>
            </a:extLst>
          </p:cNvPr>
          <p:cNvPicPr>
            <a:picLocks noChangeAspect="1"/>
          </p:cNvPicPr>
          <p:nvPr/>
        </p:nvPicPr>
        <p:blipFill>
          <a:blip r:embed="rId9"/>
          <a:stretch>
            <a:fillRect/>
          </a:stretch>
        </p:blipFill>
        <p:spPr>
          <a:xfrm>
            <a:off x="6907668" y="2934121"/>
            <a:ext cx="4006252" cy="712938"/>
          </a:xfrm>
          <a:prstGeom prst="rect">
            <a:avLst/>
          </a:prstGeom>
          <a:ln>
            <a:noFill/>
          </a:ln>
          <a:effectLst>
            <a:softEdge rad="112500"/>
          </a:effectLst>
        </p:spPr>
      </p:pic>
      <p:pic>
        <p:nvPicPr>
          <p:cNvPr id="19" name="Picture 18" descr="A blue and white sign with white letters&#10;&#10;AI-generated content may be incorrect.">
            <a:extLst>
              <a:ext uri="{FF2B5EF4-FFF2-40B4-BE49-F238E27FC236}">
                <a16:creationId xmlns:a16="http://schemas.microsoft.com/office/drawing/2014/main" id="{50EADD50-7BFC-E88D-CDDE-A16DFF6DA00C}"/>
              </a:ext>
            </a:extLst>
          </p:cNvPr>
          <p:cNvPicPr>
            <a:picLocks noChangeAspect="1"/>
          </p:cNvPicPr>
          <p:nvPr/>
        </p:nvPicPr>
        <p:blipFill>
          <a:blip r:embed="rId10"/>
          <a:stretch>
            <a:fillRect/>
          </a:stretch>
        </p:blipFill>
        <p:spPr>
          <a:xfrm>
            <a:off x="6322017" y="1992258"/>
            <a:ext cx="5166102" cy="729551"/>
          </a:xfrm>
          <a:prstGeom prst="rect">
            <a:avLst/>
          </a:prstGeom>
          <a:ln>
            <a:noFill/>
          </a:ln>
          <a:effectLst>
            <a:softEdge rad="112500"/>
          </a:effectLst>
        </p:spPr>
      </p:pic>
    </p:spTree>
    <p:extLst>
      <p:ext uri="{BB962C8B-B14F-4D97-AF65-F5344CB8AC3E}">
        <p14:creationId xmlns:p14="http://schemas.microsoft.com/office/powerpoint/2010/main" val="10690957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D542F-D918-B5C3-7AF6-07A690C3390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E47C36B-DA04-A94E-E6EA-CE1EA92FADA7}"/>
              </a:ext>
            </a:extLst>
          </p:cNvPr>
          <p:cNvSpPr/>
          <p:nvPr/>
        </p:nvSpPr>
        <p:spPr>
          <a:xfrm>
            <a:off x="-3950" y="3873710"/>
            <a:ext cx="12195948" cy="2217778"/>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4767F41F-E76D-CE74-D3F4-B7D65D90A9A3}"/>
              </a:ext>
            </a:extLst>
          </p:cNvPr>
          <p:cNvSpPr/>
          <p:nvPr/>
        </p:nvSpPr>
        <p:spPr>
          <a:xfrm>
            <a:off x="-3948" y="883220"/>
            <a:ext cx="12195946" cy="24046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4C8D41DD-C19D-1FBD-DB56-F185B5068A06}"/>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err="1">
                <a:latin typeface="Museo Sans 700" panose="02000000000000000000"/>
                <a:ea typeface="+mn-ea"/>
                <a:cs typeface="Calibri"/>
              </a:rPr>
              <a:t>Github</a:t>
            </a:r>
            <a:r>
              <a:rPr lang="es-ES_tradnl" sz="1800" i="1">
                <a:latin typeface="Museo Sans 700" panose="02000000000000000000"/>
                <a:ea typeface="+mn-ea"/>
                <a:cs typeface="Calibri"/>
              </a:rPr>
              <a:t> </a:t>
            </a:r>
            <a:r>
              <a:rPr lang="es-ES_tradnl" sz="1800" i="1" err="1">
                <a:latin typeface="Museo Sans 700" panose="02000000000000000000"/>
                <a:ea typeface="+mn-ea"/>
                <a:cs typeface="Calibri"/>
              </a:rPr>
              <a:t>Copilot</a:t>
            </a:r>
            <a:r>
              <a:rPr lang="es-ES_tradnl" sz="1800" i="1">
                <a:latin typeface="Museo Sans 700" panose="02000000000000000000"/>
                <a:ea typeface="+mn-ea"/>
                <a:cs typeface="Calibri"/>
              </a:rPr>
              <a:t> – Chat - </a:t>
            </a:r>
            <a:r>
              <a:rPr lang="es-ES_tradnl" sz="1800" i="1" err="1">
                <a:latin typeface="Museo Sans 700" panose="02000000000000000000"/>
                <a:ea typeface="+mn-ea"/>
                <a:cs typeface="Calibri"/>
              </a:rPr>
              <a:t>Models</a:t>
            </a:r>
            <a:endParaRPr lang="es-ES_tradnl" sz="1800" i="1">
              <a:latin typeface="Museo Sans 700" panose="02000000000000000000"/>
              <a:ea typeface="+mn-ea"/>
              <a:cs typeface="Calibri"/>
            </a:endParaRPr>
          </a:p>
        </p:txBody>
      </p:sp>
      <p:pic>
        <p:nvPicPr>
          <p:cNvPr id="12" name="Picture 11" descr="A black and white logo&#10;&#10;Description automatically generated">
            <a:extLst>
              <a:ext uri="{FF2B5EF4-FFF2-40B4-BE49-F238E27FC236}">
                <a16:creationId xmlns:a16="http://schemas.microsoft.com/office/drawing/2014/main" id="{01090DFD-8EAD-75A2-02BF-6333CEEE179A}"/>
              </a:ext>
            </a:extLst>
          </p:cNvPr>
          <p:cNvPicPr>
            <a:picLocks noChangeAspect="1"/>
          </p:cNvPicPr>
          <p:nvPr/>
        </p:nvPicPr>
        <p:blipFill>
          <a:blip r:embed="rId3"/>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7E9239B4-F513-2DCA-E1CF-38315874106F}"/>
              </a:ext>
            </a:extLst>
          </p:cNvPr>
          <p:cNvPicPr>
            <a:picLocks noChangeAspect="1"/>
          </p:cNvPicPr>
          <p:nvPr/>
        </p:nvPicPr>
        <p:blipFill>
          <a:blip r:embed="rId4"/>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090E63FC-C74B-F852-5812-C04F19DB1629}"/>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08D04FD-1137-FA9D-2568-993B44D4C3E5}"/>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31" name="Table 30">
            <a:extLst>
              <a:ext uri="{FF2B5EF4-FFF2-40B4-BE49-F238E27FC236}">
                <a16:creationId xmlns:a16="http://schemas.microsoft.com/office/drawing/2014/main" id="{61BF11B1-8582-0250-9F76-1950456B83DD}"/>
              </a:ext>
            </a:extLst>
          </p:cNvPr>
          <p:cNvGraphicFramePr>
            <a:graphicFrameLocks noGrp="1"/>
          </p:cNvGraphicFramePr>
          <p:nvPr/>
        </p:nvGraphicFramePr>
        <p:xfrm>
          <a:off x="215659" y="1308339"/>
          <a:ext cx="11805879" cy="4757463"/>
        </p:xfrm>
        <a:graphic>
          <a:graphicData uri="http://schemas.openxmlformats.org/drawingml/2006/table">
            <a:tbl>
              <a:tblPr firstRow="1" bandRow="1">
                <a:tableStyleId>{69012ECD-51FC-41F1-AA8D-1B2483CD663E}</a:tableStyleId>
              </a:tblPr>
              <a:tblGrid>
                <a:gridCol w="1405241">
                  <a:extLst>
                    <a:ext uri="{9D8B030D-6E8A-4147-A177-3AD203B41FA5}">
                      <a16:colId xmlns:a16="http://schemas.microsoft.com/office/drawing/2014/main" val="1155821633"/>
                    </a:ext>
                  </a:extLst>
                </a:gridCol>
                <a:gridCol w="1227362">
                  <a:extLst>
                    <a:ext uri="{9D8B030D-6E8A-4147-A177-3AD203B41FA5}">
                      <a16:colId xmlns:a16="http://schemas.microsoft.com/office/drawing/2014/main" val="2486195947"/>
                    </a:ext>
                  </a:extLst>
                </a:gridCol>
                <a:gridCol w="1610590">
                  <a:extLst>
                    <a:ext uri="{9D8B030D-6E8A-4147-A177-3AD203B41FA5}">
                      <a16:colId xmlns:a16="http://schemas.microsoft.com/office/drawing/2014/main" val="344640848"/>
                    </a:ext>
                  </a:extLst>
                </a:gridCol>
                <a:gridCol w="1870362">
                  <a:extLst>
                    <a:ext uri="{9D8B030D-6E8A-4147-A177-3AD203B41FA5}">
                      <a16:colId xmlns:a16="http://schemas.microsoft.com/office/drawing/2014/main" val="3005137939"/>
                    </a:ext>
                  </a:extLst>
                </a:gridCol>
                <a:gridCol w="2078181">
                  <a:extLst>
                    <a:ext uri="{9D8B030D-6E8A-4147-A177-3AD203B41FA5}">
                      <a16:colId xmlns:a16="http://schemas.microsoft.com/office/drawing/2014/main" val="2695040217"/>
                    </a:ext>
                  </a:extLst>
                </a:gridCol>
                <a:gridCol w="3614143">
                  <a:extLst>
                    <a:ext uri="{9D8B030D-6E8A-4147-A177-3AD203B41FA5}">
                      <a16:colId xmlns:a16="http://schemas.microsoft.com/office/drawing/2014/main" val="890795717"/>
                    </a:ext>
                  </a:extLst>
                </a:gridCol>
              </a:tblGrid>
              <a:tr h="916983">
                <a:tc>
                  <a:txBody>
                    <a:bodyPr/>
                    <a:lstStyle/>
                    <a:p>
                      <a:pPr lvl="0" algn="ctr">
                        <a:buNone/>
                      </a:pPr>
                      <a:r>
                        <a:rPr lang="en-US" sz="1800" u="none" strike="noStrike" noProof="0" err="1"/>
                        <a:t>Modelo</a:t>
                      </a:r>
                      <a:r>
                        <a:rPr lang="en-US" sz="1800" u="none" strike="noStrike" noProof="0"/>
                        <a:t> LLM</a:t>
                      </a:r>
                      <a:endParaRPr lang="en-US"/>
                    </a:p>
                  </a:txBody>
                  <a:tcPr/>
                </a:tc>
                <a:tc>
                  <a:txBody>
                    <a:bodyPr/>
                    <a:lstStyle/>
                    <a:p>
                      <a:pPr lvl="0" algn="ctr">
                        <a:lnSpc>
                          <a:spcPct val="100000"/>
                        </a:lnSpc>
                        <a:spcBef>
                          <a:spcPts val="0"/>
                        </a:spcBef>
                        <a:spcAft>
                          <a:spcPts val="0"/>
                        </a:spcAft>
                        <a:buNone/>
                      </a:pPr>
                      <a:r>
                        <a:rPr lang="en-US" err="1"/>
                        <a:t>Proveedor</a:t>
                      </a:r>
                    </a:p>
                  </a:txBody>
                  <a:tcPr/>
                </a:tc>
                <a:tc>
                  <a:txBody>
                    <a:bodyPr/>
                    <a:lstStyle/>
                    <a:p>
                      <a:pPr lvl="0" algn="ctr">
                        <a:buNone/>
                      </a:pPr>
                      <a:r>
                        <a:rPr lang="en-US" sz="1800" u="none" strike="noStrike" noProof="0" err="1">
                          <a:solidFill>
                            <a:srgbClr val="FFFFFF"/>
                          </a:solidFill>
                        </a:rPr>
                        <a:t>Capacidad</a:t>
                      </a:r>
                      <a:r>
                        <a:rPr lang="en-US" sz="1800" u="none" strike="noStrike" noProof="0">
                          <a:solidFill>
                            <a:srgbClr val="FFFFFF"/>
                          </a:solidFill>
                        </a:rPr>
                        <a:t> de Código</a:t>
                      </a:r>
                      <a:endParaRPr lang="en-US"/>
                    </a:p>
                  </a:txBody>
                  <a:tcPr/>
                </a:tc>
                <a:tc>
                  <a:txBody>
                    <a:bodyPr/>
                    <a:lstStyle/>
                    <a:p>
                      <a:pPr lvl="0" algn="ctr">
                        <a:buNone/>
                      </a:pPr>
                      <a:r>
                        <a:rPr lang="en-US" sz="1800" u="none" strike="noStrike" noProof="0" err="1">
                          <a:solidFill>
                            <a:srgbClr val="FFFFFF"/>
                          </a:solidFill>
                        </a:rPr>
                        <a:t>Velocidad</a:t>
                      </a:r>
                      <a:endParaRPr lang="en-US" err="1"/>
                    </a:p>
                  </a:txBody>
                  <a:tcPr/>
                </a:tc>
                <a:tc>
                  <a:txBody>
                    <a:bodyPr/>
                    <a:lstStyle/>
                    <a:p>
                      <a:pPr lvl="0" algn="ctr">
                        <a:buNone/>
                      </a:pPr>
                      <a:r>
                        <a:rPr lang="en-US" sz="1800" u="none" strike="noStrike" noProof="0">
                          <a:solidFill>
                            <a:srgbClr val="FFFFFF"/>
                          </a:solidFill>
                        </a:rPr>
                        <a:t>Costo </a:t>
                      </a:r>
                      <a:r>
                        <a:rPr lang="en-US" sz="1800" u="none" strike="noStrike" noProof="0" err="1">
                          <a:solidFill>
                            <a:srgbClr val="FFFFFF"/>
                          </a:solidFill>
                        </a:rPr>
                        <a:t>Aproximado</a:t>
                      </a:r>
                      <a:endParaRPr lang="en-US" err="1"/>
                    </a:p>
                  </a:txBody>
                  <a:tcPr/>
                </a:tc>
                <a:tc>
                  <a:txBody>
                    <a:bodyPr/>
                    <a:lstStyle/>
                    <a:p>
                      <a:pPr lvl="0" algn="ctr">
                        <a:lnSpc>
                          <a:spcPct val="100000"/>
                        </a:lnSpc>
                        <a:spcBef>
                          <a:spcPts val="0"/>
                        </a:spcBef>
                        <a:spcAft>
                          <a:spcPts val="0"/>
                        </a:spcAft>
                        <a:buNone/>
                      </a:pPr>
                      <a:r>
                        <a:rPr lang="en-US" sz="1800" u="none" strike="noStrike" noProof="0">
                          <a:solidFill>
                            <a:srgbClr val="FFFFFF"/>
                          </a:solidFill>
                        </a:rPr>
                        <a:t>Puntos </a:t>
                      </a:r>
                      <a:r>
                        <a:rPr lang="en-US" sz="1800" u="none" strike="noStrike" noProof="0" err="1">
                          <a:solidFill>
                            <a:srgbClr val="FFFFFF"/>
                          </a:solidFill>
                        </a:rPr>
                        <a:t>Destacados</a:t>
                      </a:r>
                    </a:p>
                  </a:txBody>
                  <a:tcPr/>
                </a:tc>
                <a:extLst>
                  <a:ext uri="{0D108BD9-81ED-4DB2-BD59-A6C34878D82A}">
                    <a16:rowId xmlns:a16="http://schemas.microsoft.com/office/drawing/2014/main" val="3498561156"/>
                  </a:ext>
                </a:extLst>
              </a:tr>
              <a:tr h="613185">
                <a:tc>
                  <a:txBody>
                    <a:bodyPr/>
                    <a:lstStyle/>
                    <a:p>
                      <a:pPr lvl="0">
                        <a:buNone/>
                      </a:pPr>
                      <a:r>
                        <a:rPr lang="en-US" sz="1800" u="none" strike="noStrike" noProof="0">
                          <a:solidFill>
                            <a:schemeClr val="bg1"/>
                          </a:solidFill>
                        </a:rPr>
                        <a:t>GPT-4o</a:t>
                      </a:r>
                      <a:endParaRPr lang="en-US">
                        <a:solidFill>
                          <a:schemeClr val="bg1"/>
                        </a:solidFill>
                      </a:endParaRPr>
                    </a:p>
                  </a:txBody>
                  <a:tcPr/>
                </a:tc>
                <a:tc>
                  <a:txBody>
                    <a:bodyPr/>
                    <a:lstStyle/>
                    <a:p>
                      <a:pPr lvl="0">
                        <a:buNone/>
                      </a:pPr>
                      <a:r>
                        <a:rPr lang="en-US" sz="1800" u="none" strike="noStrike" noProof="0">
                          <a:solidFill>
                            <a:schemeClr val="bg1"/>
                          </a:solidFill>
                        </a:rPr>
                        <a:t>OpenAI</a:t>
                      </a:r>
                      <a:endParaRPr lang="en-US">
                        <a:solidFill>
                          <a:schemeClr val="bg1"/>
                        </a:solidFill>
                      </a:endParaRPr>
                    </a:p>
                  </a:txBody>
                  <a:tcPr/>
                </a:tc>
                <a:tc>
                  <a:txBody>
                    <a:bodyPr/>
                    <a:lstStyle/>
                    <a:p>
                      <a:pPr lvl="0">
                        <a:buNone/>
                      </a:pPr>
                      <a:r>
                        <a:rPr lang="en-US" sz="1800" u="none" strike="noStrike" noProof="0">
                          <a:solidFill>
                            <a:schemeClr val="bg1"/>
                          </a:solidFill>
                        </a:rPr>
                        <a:t>🔹🔹🔹🔹🔹 </a:t>
                      </a:r>
                      <a:endParaRPr lang="en-US">
                        <a:solidFill>
                          <a:schemeClr val="bg1"/>
                        </a:solidFill>
                      </a:endParaRPr>
                    </a:p>
                    <a:p>
                      <a:pPr lvl="0">
                        <a:buNone/>
                      </a:pPr>
                      <a:r>
                        <a:rPr lang="en-US" sz="1800" u="none" strike="noStrike" noProof="0">
                          <a:solidFill>
                            <a:schemeClr val="bg1"/>
                          </a:solidFill>
                        </a:rPr>
                        <a:t>(Muy alto)</a:t>
                      </a:r>
                      <a:endParaRPr lang="en-US">
                        <a:solidFill>
                          <a:schemeClr val="bg1"/>
                        </a:solidFill>
                      </a:endParaRPr>
                    </a:p>
                  </a:txBody>
                  <a:tcPr/>
                </a:tc>
                <a:tc>
                  <a:txBody>
                    <a:bodyPr/>
                    <a:lstStyle/>
                    <a:p>
                      <a:pPr lvl="0">
                        <a:buNone/>
                      </a:pPr>
                      <a:r>
                        <a:rPr lang="en-US" sz="1800" u="none" strike="noStrike" noProof="0">
                          <a:solidFill>
                            <a:schemeClr val="bg1"/>
                          </a:solidFill>
                        </a:rPr>
                        <a:t>🚀🚀🚀🚀🚀 </a:t>
                      </a:r>
                      <a:endParaRPr lang="en-US">
                        <a:solidFill>
                          <a:schemeClr val="bg1"/>
                        </a:solidFill>
                      </a:endParaRPr>
                    </a:p>
                    <a:p>
                      <a:pPr lvl="0">
                        <a:buNone/>
                      </a:pPr>
                      <a:r>
                        <a:rPr lang="en-US" sz="1800" u="none" strike="noStrike" noProof="0">
                          <a:solidFill>
                            <a:schemeClr val="bg1"/>
                          </a:solidFill>
                        </a:rPr>
                        <a:t>(Muy </a:t>
                      </a:r>
                      <a:r>
                        <a:rPr lang="en-US" sz="1800" u="none" strike="noStrike" noProof="0" err="1">
                          <a:solidFill>
                            <a:schemeClr val="bg1"/>
                          </a:solidFill>
                        </a:rPr>
                        <a:t>rápido</a:t>
                      </a:r>
                      <a:r>
                        <a:rPr lang="en-US" sz="1800" u="none" strike="noStrike" noProof="0">
                          <a:solidFill>
                            <a:schemeClr val="bg1"/>
                          </a:solidFill>
                        </a:rPr>
                        <a:t>)</a:t>
                      </a:r>
                      <a:endParaRPr lang="en-US">
                        <a:solidFill>
                          <a:schemeClr val="bg1"/>
                        </a:solidFill>
                      </a:endParaRPr>
                    </a:p>
                  </a:txBody>
                  <a:tcPr/>
                </a:tc>
                <a:tc>
                  <a:txBody>
                    <a:bodyPr/>
                    <a:lstStyle/>
                    <a:p>
                      <a:pPr lvl="0">
                        <a:buNone/>
                      </a:pPr>
                      <a:r>
                        <a:rPr lang="en-US" sz="1800" u="none" strike="noStrike" noProof="0" err="1">
                          <a:solidFill>
                            <a:schemeClr val="bg1"/>
                          </a:solidFill>
                        </a:rPr>
                        <a:t>Gratuito</a:t>
                      </a:r>
                      <a:r>
                        <a:rPr lang="en-US" sz="1800" u="none" strike="noStrike" noProof="0">
                          <a:solidFill>
                            <a:schemeClr val="bg1"/>
                          </a:solidFill>
                        </a:rPr>
                        <a:t> (</a:t>
                      </a:r>
                      <a:r>
                        <a:rPr lang="en-US" sz="1800" u="none" strike="noStrike" noProof="0" err="1">
                          <a:solidFill>
                            <a:schemeClr val="bg1"/>
                          </a:solidFill>
                        </a:rPr>
                        <a:t>limitado</a:t>
                      </a:r>
                      <a:r>
                        <a:rPr lang="en-US" sz="1800" u="none" strike="noStrike" noProof="0">
                          <a:solidFill>
                            <a:schemeClr val="bg1"/>
                          </a:solidFill>
                        </a:rPr>
                        <a:t>) / Pago</a:t>
                      </a:r>
                      <a:endParaRPr lang="en-US">
                        <a:solidFill>
                          <a:schemeClr val="bg1"/>
                        </a:solidFill>
                      </a:endParaRPr>
                    </a:p>
                  </a:txBody>
                  <a:tcPr/>
                </a:tc>
                <a:tc>
                  <a:txBody>
                    <a:bodyPr/>
                    <a:lstStyle/>
                    <a:p>
                      <a:pPr lvl="0">
                        <a:buNone/>
                      </a:pPr>
                      <a:r>
                        <a:rPr lang="en-US" sz="1800" u="none" strike="noStrike" noProof="0">
                          <a:solidFill>
                            <a:schemeClr val="bg1"/>
                          </a:solidFill>
                        </a:rPr>
                        <a:t>Mejor </a:t>
                      </a:r>
                      <a:r>
                        <a:rPr lang="en-US" sz="1800" u="none" strike="noStrike" noProof="0" err="1">
                          <a:solidFill>
                            <a:schemeClr val="bg1"/>
                          </a:solidFill>
                        </a:rPr>
                        <a:t>rendimiento</a:t>
                      </a:r>
                      <a:r>
                        <a:rPr lang="en-US" sz="1800" u="none" strike="noStrike" noProof="0">
                          <a:solidFill>
                            <a:schemeClr val="bg1"/>
                          </a:solidFill>
                        </a:rPr>
                        <a:t> general, multimodal (</a:t>
                      </a:r>
                      <a:r>
                        <a:rPr lang="en-US" sz="1800" u="none" strike="noStrike" noProof="0" err="1">
                          <a:solidFill>
                            <a:schemeClr val="bg1"/>
                          </a:solidFill>
                        </a:rPr>
                        <a:t>texto</a:t>
                      </a:r>
                      <a:r>
                        <a:rPr lang="en-US" sz="1800" u="none" strike="noStrike" noProof="0">
                          <a:solidFill>
                            <a:schemeClr val="bg1"/>
                          </a:solidFill>
                        </a:rPr>
                        <a:t>, </a:t>
                      </a:r>
                      <a:r>
                        <a:rPr lang="en-US" sz="1800" u="none" strike="noStrike" noProof="0" err="1">
                          <a:solidFill>
                            <a:schemeClr val="bg1"/>
                          </a:solidFill>
                        </a:rPr>
                        <a:t>visión</a:t>
                      </a:r>
                      <a:r>
                        <a:rPr lang="en-US" sz="1800" u="none" strike="noStrike" noProof="0">
                          <a:solidFill>
                            <a:schemeClr val="bg1"/>
                          </a:solidFill>
                        </a:rPr>
                        <a:t>, audio)</a:t>
                      </a:r>
                      <a:endParaRPr lang="en-US">
                        <a:solidFill>
                          <a:schemeClr val="bg1"/>
                        </a:solidFill>
                      </a:endParaRPr>
                    </a:p>
                  </a:txBody>
                  <a:tcPr/>
                </a:tc>
                <a:extLst>
                  <a:ext uri="{0D108BD9-81ED-4DB2-BD59-A6C34878D82A}">
                    <a16:rowId xmlns:a16="http://schemas.microsoft.com/office/drawing/2014/main" val="851349136"/>
                  </a:ext>
                </a:extLst>
              </a:tr>
              <a:tr h="613185">
                <a:tc>
                  <a:txBody>
                    <a:bodyPr/>
                    <a:lstStyle/>
                    <a:p>
                      <a:pPr lvl="0">
                        <a:buNone/>
                      </a:pPr>
                      <a:r>
                        <a:rPr lang="en-US" sz="1800" u="none" strike="noStrike" noProof="0">
                          <a:solidFill>
                            <a:schemeClr val="bg1"/>
                          </a:solidFill>
                        </a:rPr>
                        <a:t>Claude 3.5 Sonnet</a:t>
                      </a:r>
                      <a:endParaRPr lang="en-US">
                        <a:solidFill>
                          <a:schemeClr val="bg1"/>
                        </a:solidFill>
                      </a:endParaRPr>
                    </a:p>
                  </a:txBody>
                  <a:tcPr/>
                </a:tc>
                <a:tc>
                  <a:txBody>
                    <a:bodyPr/>
                    <a:lstStyle/>
                    <a:p>
                      <a:pPr lvl="0">
                        <a:buNone/>
                      </a:pPr>
                      <a:r>
                        <a:rPr lang="en-US" sz="1800" u="none" strike="noStrike" noProof="0">
                          <a:solidFill>
                            <a:schemeClr val="bg1"/>
                          </a:solidFill>
                        </a:rPr>
                        <a:t>Anthropic</a:t>
                      </a:r>
                      <a:endParaRPr lang="en-US">
                        <a:solidFill>
                          <a:schemeClr val="bg1"/>
                        </a:solidFill>
                      </a:endParaRPr>
                    </a:p>
                  </a:txBody>
                  <a:tcPr/>
                </a:tc>
                <a:tc>
                  <a:txBody>
                    <a:bodyPr/>
                    <a:lstStyle/>
                    <a:p>
                      <a:pPr lvl="0">
                        <a:buNone/>
                      </a:pPr>
                      <a:r>
                        <a:rPr lang="en-US" sz="1800" u="none" strike="noStrike" noProof="0">
                          <a:solidFill>
                            <a:schemeClr val="bg1"/>
                          </a:solidFill>
                        </a:rPr>
                        <a:t>🔹🔹🔹🔹 </a:t>
                      </a:r>
                      <a:endParaRPr lang="en-US">
                        <a:solidFill>
                          <a:schemeClr val="bg1"/>
                        </a:solidFill>
                      </a:endParaRPr>
                    </a:p>
                    <a:p>
                      <a:pPr lvl="0">
                        <a:buNone/>
                      </a:pPr>
                      <a:r>
                        <a:rPr lang="en-US" sz="1800" u="none" strike="noStrike" noProof="0">
                          <a:solidFill>
                            <a:schemeClr val="bg1"/>
                          </a:solidFill>
                        </a:rPr>
                        <a:t>(Alto)</a:t>
                      </a:r>
                      <a:endParaRPr lang="en-US">
                        <a:solidFill>
                          <a:schemeClr val="bg1"/>
                        </a:solidFill>
                      </a:endParaRPr>
                    </a:p>
                  </a:txBody>
                  <a:tcPr/>
                </a:tc>
                <a:tc>
                  <a:txBody>
                    <a:bodyPr/>
                    <a:lstStyle/>
                    <a:p>
                      <a:pPr lvl="0">
                        <a:buNone/>
                      </a:pPr>
                      <a:r>
                        <a:rPr lang="en-US" sz="1800" u="none" strike="noStrike" noProof="0">
                          <a:solidFill>
                            <a:schemeClr val="bg1"/>
                          </a:solidFill>
                        </a:rPr>
                        <a:t>🚀🚀🚀🚀 </a:t>
                      </a:r>
                      <a:endParaRPr lang="en-US">
                        <a:solidFill>
                          <a:schemeClr val="bg1"/>
                        </a:solidFill>
                      </a:endParaRPr>
                    </a:p>
                    <a:p>
                      <a:pPr lvl="0">
                        <a:buNone/>
                      </a:pPr>
                      <a:r>
                        <a:rPr lang="en-US" sz="1800" u="none" strike="noStrike" noProof="0">
                          <a:solidFill>
                            <a:schemeClr val="bg1"/>
                          </a:solidFill>
                        </a:rPr>
                        <a:t>(</a:t>
                      </a:r>
                      <a:r>
                        <a:rPr lang="en-US" sz="1800" u="none" strike="noStrike" noProof="0" err="1">
                          <a:solidFill>
                            <a:schemeClr val="bg1"/>
                          </a:solidFill>
                        </a:rPr>
                        <a:t>Rápido</a:t>
                      </a:r>
                      <a:r>
                        <a:rPr lang="en-US" sz="1800" u="none" strike="noStrike" noProof="0">
                          <a:solidFill>
                            <a:schemeClr val="bg1"/>
                          </a:solidFill>
                        </a:rPr>
                        <a:t>)</a:t>
                      </a:r>
                      <a:endParaRPr lang="en-US">
                        <a:solidFill>
                          <a:schemeClr val="bg1"/>
                        </a:solidFill>
                      </a:endParaRPr>
                    </a:p>
                  </a:txBody>
                  <a:tcPr/>
                </a:tc>
                <a:tc>
                  <a:txBody>
                    <a:bodyPr/>
                    <a:lstStyle/>
                    <a:p>
                      <a:pPr lvl="0">
                        <a:buNone/>
                      </a:pPr>
                      <a:r>
                        <a:rPr lang="en-US" sz="1800" u="none" strike="noStrike" noProof="0" err="1">
                          <a:solidFill>
                            <a:schemeClr val="bg1"/>
                          </a:solidFill>
                        </a:rPr>
                        <a:t>Gratuito</a:t>
                      </a:r>
                      <a:r>
                        <a:rPr lang="en-US" sz="1800" u="none" strike="noStrike" noProof="0">
                          <a:solidFill>
                            <a:schemeClr val="bg1"/>
                          </a:solidFill>
                        </a:rPr>
                        <a:t> (</a:t>
                      </a:r>
                      <a:r>
                        <a:rPr lang="en-US" sz="1800" u="none" strike="noStrike" noProof="0" err="1">
                          <a:solidFill>
                            <a:schemeClr val="bg1"/>
                          </a:solidFill>
                        </a:rPr>
                        <a:t>limitado</a:t>
                      </a:r>
                      <a:r>
                        <a:rPr lang="en-US" sz="1800" u="none" strike="noStrike" noProof="0">
                          <a:solidFill>
                            <a:schemeClr val="bg1"/>
                          </a:solidFill>
                        </a:rPr>
                        <a:t>) / Pago</a:t>
                      </a:r>
                      <a:endParaRPr lang="en-US">
                        <a:solidFill>
                          <a:schemeClr val="bg1"/>
                        </a:solidFill>
                      </a:endParaRPr>
                    </a:p>
                  </a:txBody>
                  <a:tcPr/>
                </a:tc>
                <a:tc>
                  <a:txBody>
                    <a:bodyPr/>
                    <a:lstStyle/>
                    <a:p>
                      <a:pPr lvl="0">
                        <a:buNone/>
                      </a:pPr>
                      <a:r>
                        <a:rPr lang="en-US" sz="1800" u="none" strike="noStrike" noProof="0" err="1">
                          <a:solidFill>
                            <a:schemeClr val="bg1"/>
                          </a:solidFill>
                        </a:rPr>
                        <a:t>Equilibrio</a:t>
                      </a:r>
                      <a:r>
                        <a:rPr lang="en-US" sz="1800" u="none" strike="noStrike" noProof="0">
                          <a:solidFill>
                            <a:schemeClr val="bg1"/>
                          </a:solidFill>
                        </a:rPr>
                        <a:t> entre </a:t>
                      </a:r>
                      <a:r>
                        <a:rPr lang="en-US" sz="1800" u="none" strike="noStrike" noProof="0" err="1">
                          <a:solidFill>
                            <a:schemeClr val="bg1"/>
                          </a:solidFill>
                        </a:rPr>
                        <a:t>velocidad</a:t>
                      </a:r>
                      <a:r>
                        <a:rPr lang="en-US" sz="1800" u="none" strike="noStrike" noProof="0">
                          <a:solidFill>
                            <a:schemeClr val="bg1"/>
                          </a:solidFill>
                        </a:rPr>
                        <a:t> y </a:t>
                      </a:r>
                      <a:r>
                        <a:rPr lang="en-US" sz="1800" u="none" strike="noStrike" noProof="0" err="1">
                          <a:solidFill>
                            <a:schemeClr val="bg1"/>
                          </a:solidFill>
                        </a:rPr>
                        <a:t>capacidad</a:t>
                      </a:r>
                      <a:r>
                        <a:rPr lang="en-US" sz="1800" u="none" strike="noStrike" noProof="0">
                          <a:solidFill>
                            <a:schemeClr val="bg1"/>
                          </a:solidFill>
                        </a:rPr>
                        <a:t> de </a:t>
                      </a:r>
                      <a:r>
                        <a:rPr lang="en-US" sz="1800" u="none" strike="noStrike" noProof="0" err="1">
                          <a:solidFill>
                            <a:schemeClr val="bg1"/>
                          </a:solidFill>
                        </a:rPr>
                        <a:t>código</a:t>
                      </a:r>
                      <a:endParaRPr lang="en-US" err="1">
                        <a:solidFill>
                          <a:schemeClr val="bg1"/>
                        </a:solidFill>
                      </a:endParaRPr>
                    </a:p>
                  </a:txBody>
                  <a:tcPr/>
                </a:tc>
                <a:extLst>
                  <a:ext uri="{0D108BD9-81ED-4DB2-BD59-A6C34878D82A}">
                    <a16:rowId xmlns:a16="http://schemas.microsoft.com/office/drawing/2014/main" val="3348847723"/>
                  </a:ext>
                </a:extLst>
              </a:tr>
              <a:tr h="613185">
                <a:tc>
                  <a:txBody>
                    <a:bodyPr/>
                    <a:lstStyle/>
                    <a:p>
                      <a:pPr lvl="0">
                        <a:buNone/>
                      </a:pPr>
                      <a:r>
                        <a:rPr lang="en-US" sz="1800" u="none" strike="noStrike" noProof="0">
                          <a:solidFill>
                            <a:schemeClr val="bg1"/>
                          </a:solidFill>
                        </a:rPr>
                        <a:t>Claude 3.7 Sonnet</a:t>
                      </a:r>
                      <a:endParaRPr lang="en-US">
                        <a:solidFill>
                          <a:schemeClr val="bg1"/>
                        </a:solidFill>
                      </a:endParaRPr>
                    </a:p>
                  </a:txBody>
                  <a:tcPr/>
                </a:tc>
                <a:tc>
                  <a:txBody>
                    <a:bodyPr/>
                    <a:lstStyle/>
                    <a:p>
                      <a:pPr lvl="0">
                        <a:buNone/>
                      </a:pPr>
                      <a:r>
                        <a:rPr lang="en-US" sz="1800" u="none" strike="noStrike" noProof="0">
                          <a:solidFill>
                            <a:schemeClr val="bg1"/>
                          </a:solidFill>
                        </a:rPr>
                        <a:t>Anthropic</a:t>
                      </a:r>
                      <a:endParaRPr lang="en-US">
                        <a:solidFill>
                          <a:schemeClr val="bg1"/>
                        </a:solidFill>
                      </a:endParaRPr>
                    </a:p>
                  </a:txBody>
                  <a:tcPr/>
                </a:tc>
                <a:tc>
                  <a:txBody>
                    <a:bodyPr/>
                    <a:lstStyle/>
                    <a:p>
                      <a:pPr lvl="0">
                        <a:buNone/>
                      </a:pPr>
                      <a:r>
                        <a:rPr lang="en-US" sz="1800" u="none" strike="noStrike" noProof="0">
                          <a:solidFill>
                            <a:schemeClr val="bg1"/>
                          </a:solidFill>
                        </a:rPr>
                        <a:t>🔹🔹🔹🔹🔹 </a:t>
                      </a:r>
                      <a:endParaRPr lang="en-US">
                        <a:solidFill>
                          <a:schemeClr val="bg1"/>
                        </a:solidFill>
                      </a:endParaRPr>
                    </a:p>
                    <a:p>
                      <a:pPr lvl="0">
                        <a:buNone/>
                      </a:pPr>
                      <a:r>
                        <a:rPr lang="en-US" sz="1800" u="none" strike="noStrike" noProof="0">
                          <a:solidFill>
                            <a:schemeClr val="bg1"/>
                          </a:solidFill>
                        </a:rPr>
                        <a:t>(Muy alto)</a:t>
                      </a:r>
                      <a:endParaRPr lang="en-US">
                        <a:solidFill>
                          <a:schemeClr val="bg1"/>
                        </a:solidFill>
                      </a:endParaRPr>
                    </a:p>
                  </a:txBody>
                  <a:tcPr/>
                </a:tc>
                <a:tc>
                  <a:txBody>
                    <a:bodyPr/>
                    <a:lstStyle/>
                    <a:p>
                      <a:pPr lvl="0">
                        <a:buNone/>
                      </a:pPr>
                      <a:r>
                        <a:rPr lang="en-US" sz="1800" u="none" strike="noStrike" noProof="0">
                          <a:solidFill>
                            <a:schemeClr val="bg1"/>
                          </a:solidFill>
                        </a:rPr>
                        <a:t>🚀🚀🚀🚀🚀 </a:t>
                      </a:r>
                      <a:endParaRPr lang="en-US">
                        <a:solidFill>
                          <a:schemeClr val="bg1"/>
                        </a:solidFill>
                      </a:endParaRPr>
                    </a:p>
                    <a:p>
                      <a:pPr lvl="0">
                        <a:buNone/>
                      </a:pPr>
                      <a:r>
                        <a:rPr lang="en-US" sz="1800" u="none" strike="noStrike" noProof="0">
                          <a:solidFill>
                            <a:schemeClr val="bg1"/>
                          </a:solidFill>
                        </a:rPr>
                        <a:t>(Muy </a:t>
                      </a:r>
                      <a:r>
                        <a:rPr lang="en-US" sz="1800" u="none" strike="noStrike" noProof="0" err="1">
                          <a:solidFill>
                            <a:schemeClr val="bg1"/>
                          </a:solidFill>
                        </a:rPr>
                        <a:t>rápido</a:t>
                      </a:r>
                      <a:r>
                        <a:rPr lang="en-US" sz="1800" u="none" strike="noStrike" noProof="0">
                          <a:solidFill>
                            <a:schemeClr val="bg1"/>
                          </a:solidFill>
                        </a:rPr>
                        <a:t>)</a:t>
                      </a:r>
                      <a:endParaRPr lang="en-US">
                        <a:solidFill>
                          <a:schemeClr val="bg1"/>
                        </a:solidFill>
                      </a:endParaRPr>
                    </a:p>
                  </a:txBody>
                  <a:tcPr/>
                </a:tc>
                <a:tc>
                  <a:txBody>
                    <a:bodyPr/>
                    <a:lstStyle/>
                    <a:p>
                      <a:r>
                        <a:rPr lang="en-US">
                          <a:solidFill>
                            <a:schemeClr val="bg1"/>
                          </a:solidFill>
                        </a:rPr>
                        <a:t>Pago</a:t>
                      </a:r>
                    </a:p>
                  </a:txBody>
                  <a:tcPr/>
                </a:tc>
                <a:tc>
                  <a:txBody>
                    <a:bodyPr/>
                    <a:lstStyle/>
                    <a:p>
                      <a:pPr lvl="0">
                        <a:buNone/>
                      </a:pPr>
                      <a:r>
                        <a:rPr lang="en-US" sz="1800" u="none" strike="noStrike" noProof="0" dirty="0">
                          <a:solidFill>
                            <a:schemeClr val="bg1"/>
                          </a:solidFill>
                        </a:rPr>
                        <a:t>Mejor </a:t>
                      </a:r>
                      <a:r>
                        <a:rPr lang="en-US" sz="1800" u="none" strike="noStrike" noProof="0" dirty="0" err="1">
                          <a:solidFill>
                            <a:schemeClr val="bg1"/>
                          </a:solidFill>
                        </a:rPr>
                        <a:t>optimización</a:t>
                      </a:r>
                      <a:r>
                        <a:rPr lang="en-US" sz="1800" u="none" strike="noStrike" noProof="0" dirty="0">
                          <a:solidFill>
                            <a:schemeClr val="bg1"/>
                          </a:solidFill>
                        </a:rPr>
                        <a:t> y </a:t>
                      </a:r>
                      <a:r>
                        <a:rPr lang="en-US" sz="1800" u="none" strike="noStrike" noProof="0" dirty="0" err="1">
                          <a:solidFill>
                            <a:schemeClr val="bg1"/>
                          </a:solidFill>
                        </a:rPr>
                        <a:t>comprensión</a:t>
                      </a:r>
                      <a:r>
                        <a:rPr lang="en-US" sz="1800" u="none" strike="noStrike" noProof="0" dirty="0">
                          <a:solidFill>
                            <a:schemeClr val="bg1"/>
                          </a:solidFill>
                        </a:rPr>
                        <a:t> del </a:t>
                      </a:r>
                      <a:r>
                        <a:rPr lang="en-US" sz="1800" u="none" strike="noStrike" noProof="0" dirty="0" err="1">
                          <a:solidFill>
                            <a:schemeClr val="bg1"/>
                          </a:solidFill>
                        </a:rPr>
                        <a:t>código</a:t>
                      </a:r>
                      <a:endParaRPr lang="en-US" dirty="0">
                        <a:solidFill>
                          <a:schemeClr val="bg1"/>
                        </a:solidFill>
                      </a:endParaRPr>
                    </a:p>
                  </a:txBody>
                  <a:tcPr/>
                </a:tc>
                <a:extLst>
                  <a:ext uri="{0D108BD9-81ED-4DB2-BD59-A6C34878D82A}">
                    <a16:rowId xmlns:a16="http://schemas.microsoft.com/office/drawing/2014/main" val="4195347794"/>
                  </a:ext>
                </a:extLst>
              </a:tr>
              <a:tr h="613185">
                <a:tc>
                  <a:txBody>
                    <a:bodyPr/>
                    <a:lstStyle/>
                    <a:p>
                      <a:pPr lvl="0">
                        <a:buNone/>
                      </a:pPr>
                      <a:r>
                        <a:rPr lang="en-US" sz="1800" u="none" strike="noStrike" noProof="0" dirty="0">
                          <a:solidFill>
                            <a:schemeClr val="bg1"/>
                          </a:solidFill>
                        </a:rPr>
                        <a:t>Gemini 2.0 Flash</a:t>
                      </a:r>
                      <a:endParaRPr lang="en-US" dirty="0">
                        <a:solidFill>
                          <a:schemeClr val="bg1"/>
                        </a:solidFill>
                      </a:endParaRPr>
                    </a:p>
                  </a:txBody>
                  <a:tcPr/>
                </a:tc>
                <a:tc>
                  <a:txBody>
                    <a:bodyPr/>
                    <a:lstStyle/>
                    <a:p>
                      <a:pPr lvl="0">
                        <a:buNone/>
                      </a:pPr>
                      <a:r>
                        <a:rPr lang="en-US" sz="1800" u="none" strike="noStrike" noProof="0">
                          <a:solidFill>
                            <a:schemeClr val="bg1"/>
                          </a:solidFill>
                        </a:rPr>
                        <a:t>Google DeepMind</a:t>
                      </a:r>
                      <a:endParaRPr lang="en-US">
                        <a:solidFill>
                          <a:schemeClr val="bg1"/>
                        </a:solidFill>
                      </a:endParaRPr>
                    </a:p>
                  </a:txBody>
                  <a:tcPr/>
                </a:tc>
                <a:tc>
                  <a:txBody>
                    <a:bodyPr/>
                    <a:lstStyle/>
                    <a:p>
                      <a:pPr lvl="0">
                        <a:buNone/>
                      </a:pPr>
                      <a:r>
                        <a:rPr lang="en-US" sz="1800" u="none" strike="noStrike" noProof="0">
                          <a:solidFill>
                            <a:schemeClr val="bg1"/>
                          </a:solidFill>
                        </a:rPr>
                        <a:t>🔹🔹🔹 </a:t>
                      </a:r>
                      <a:endParaRPr lang="en-US">
                        <a:solidFill>
                          <a:schemeClr val="bg1"/>
                        </a:solidFill>
                      </a:endParaRPr>
                    </a:p>
                    <a:p>
                      <a:pPr lvl="0">
                        <a:buNone/>
                      </a:pPr>
                      <a:r>
                        <a:rPr lang="en-US" sz="1800" u="none" strike="noStrike" noProof="0">
                          <a:solidFill>
                            <a:schemeClr val="bg1"/>
                          </a:solidFill>
                        </a:rPr>
                        <a:t>(Medio)</a:t>
                      </a:r>
                      <a:endParaRPr lang="en-US">
                        <a:solidFill>
                          <a:schemeClr val="bg1"/>
                        </a:solidFill>
                      </a:endParaRPr>
                    </a:p>
                  </a:txBody>
                  <a:tcPr/>
                </a:tc>
                <a:tc>
                  <a:txBody>
                    <a:bodyPr/>
                    <a:lstStyle/>
                    <a:p>
                      <a:pPr lvl="0">
                        <a:buNone/>
                      </a:pPr>
                      <a:r>
                        <a:rPr lang="en-US" sz="1800" u="none" strike="noStrike" noProof="0">
                          <a:solidFill>
                            <a:schemeClr val="bg1"/>
                          </a:solidFill>
                        </a:rPr>
                        <a:t>🚀🚀🚀🚀 </a:t>
                      </a:r>
                      <a:endParaRPr lang="en-US">
                        <a:solidFill>
                          <a:schemeClr val="bg1"/>
                        </a:solidFill>
                      </a:endParaRPr>
                    </a:p>
                    <a:p>
                      <a:pPr lvl="0">
                        <a:buNone/>
                      </a:pPr>
                      <a:r>
                        <a:rPr lang="en-US" sz="1800" u="none" strike="noStrike" noProof="0">
                          <a:solidFill>
                            <a:schemeClr val="bg1"/>
                          </a:solidFill>
                        </a:rPr>
                        <a:t>(</a:t>
                      </a:r>
                      <a:r>
                        <a:rPr lang="en-US" sz="1800" u="none" strike="noStrike" noProof="0" err="1">
                          <a:solidFill>
                            <a:schemeClr val="bg1"/>
                          </a:solidFill>
                        </a:rPr>
                        <a:t>Rápido</a:t>
                      </a:r>
                      <a:r>
                        <a:rPr lang="en-US" sz="1800" u="none" strike="noStrike" noProof="0">
                          <a:solidFill>
                            <a:schemeClr val="bg1"/>
                          </a:solidFill>
                        </a:rPr>
                        <a:t>)</a:t>
                      </a:r>
                      <a:endParaRPr lang="en-US">
                        <a:solidFill>
                          <a:schemeClr val="bg1"/>
                        </a:solidFill>
                      </a:endParaRPr>
                    </a:p>
                  </a:txBody>
                  <a:tcPr/>
                </a:tc>
                <a:tc>
                  <a:txBody>
                    <a:bodyPr/>
                    <a:lstStyle/>
                    <a:p>
                      <a:pPr lvl="0">
                        <a:buNone/>
                      </a:pPr>
                      <a:r>
                        <a:rPr lang="en-US" sz="1800" u="none" strike="noStrike" noProof="0" err="1">
                          <a:solidFill>
                            <a:schemeClr val="bg1"/>
                          </a:solidFill>
                        </a:rPr>
                        <a:t>Gratuito</a:t>
                      </a:r>
                      <a:r>
                        <a:rPr lang="en-US" sz="1800" u="none" strike="noStrike" noProof="0">
                          <a:solidFill>
                            <a:schemeClr val="bg1"/>
                          </a:solidFill>
                        </a:rPr>
                        <a:t> (</a:t>
                      </a:r>
                      <a:r>
                        <a:rPr lang="en-US" sz="1800" u="none" strike="noStrike" noProof="0" err="1">
                          <a:solidFill>
                            <a:schemeClr val="bg1"/>
                          </a:solidFill>
                        </a:rPr>
                        <a:t>limitado</a:t>
                      </a:r>
                      <a:r>
                        <a:rPr lang="en-US" sz="1800" u="none" strike="noStrike" noProof="0">
                          <a:solidFill>
                            <a:schemeClr val="bg1"/>
                          </a:solidFill>
                        </a:rPr>
                        <a:t>) / Pago</a:t>
                      </a:r>
                      <a:endParaRPr lang="en-US">
                        <a:solidFill>
                          <a:schemeClr val="bg1"/>
                        </a:solidFill>
                      </a:endParaRPr>
                    </a:p>
                  </a:txBody>
                  <a:tcPr/>
                </a:tc>
                <a:tc>
                  <a:txBody>
                    <a:bodyPr/>
                    <a:lstStyle/>
                    <a:p>
                      <a:pPr lvl="0">
                        <a:buNone/>
                      </a:pPr>
                      <a:r>
                        <a:rPr lang="en-US" sz="1800" u="none" strike="noStrike" noProof="0">
                          <a:solidFill>
                            <a:schemeClr val="bg1"/>
                          </a:solidFill>
                        </a:rPr>
                        <a:t>Ligero y </a:t>
                      </a:r>
                      <a:r>
                        <a:rPr lang="en-US" sz="1800" u="none" strike="noStrike" noProof="0" err="1">
                          <a:solidFill>
                            <a:schemeClr val="bg1"/>
                          </a:solidFill>
                        </a:rPr>
                        <a:t>eficiente</a:t>
                      </a:r>
                      <a:r>
                        <a:rPr lang="en-US" sz="1800" u="none" strike="noStrike" noProof="0">
                          <a:solidFill>
                            <a:schemeClr val="bg1"/>
                          </a:solidFill>
                        </a:rPr>
                        <a:t>, </a:t>
                      </a:r>
                      <a:r>
                        <a:rPr lang="en-US" sz="1800" u="none" strike="noStrike" noProof="0" err="1">
                          <a:solidFill>
                            <a:schemeClr val="bg1"/>
                          </a:solidFill>
                        </a:rPr>
                        <a:t>mejor</a:t>
                      </a:r>
                      <a:r>
                        <a:rPr lang="en-US" sz="1800" u="none" strike="noStrike" noProof="0">
                          <a:solidFill>
                            <a:schemeClr val="bg1"/>
                          </a:solidFill>
                        </a:rPr>
                        <a:t> para </a:t>
                      </a:r>
                      <a:r>
                        <a:rPr lang="en-US" sz="1800" u="none" strike="noStrike" noProof="0" err="1">
                          <a:solidFill>
                            <a:schemeClr val="bg1"/>
                          </a:solidFill>
                        </a:rPr>
                        <a:t>respuestas</a:t>
                      </a:r>
                      <a:r>
                        <a:rPr lang="en-US" sz="1800" u="none" strike="noStrike" noProof="0">
                          <a:solidFill>
                            <a:schemeClr val="bg1"/>
                          </a:solidFill>
                        </a:rPr>
                        <a:t> </a:t>
                      </a:r>
                      <a:r>
                        <a:rPr lang="en-US" sz="1800" u="none" strike="noStrike" noProof="0" err="1">
                          <a:solidFill>
                            <a:schemeClr val="bg1"/>
                          </a:solidFill>
                        </a:rPr>
                        <a:t>rápidas</a:t>
                      </a:r>
                      <a:endParaRPr lang="en-US" err="1">
                        <a:solidFill>
                          <a:schemeClr val="bg1"/>
                        </a:solidFill>
                      </a:endParaRPr>
                    </a:p>
                  </a:txBody>
                  <a:tcPr/>
                </a:tc>
                <a:extLst>
                  <a:ext uri="{0D108BD9-81ED-4DB2-BD59-A6C34878D82A}">
                    <a16:rowId xmlns:a16="http://schemas.microsoft.com/office/drawing/2014/main" val="3530883243"/>
                  </a:ext>
                </a:extLst>
              </a:tr>
              <a:tr h="613185">
                <a:tc>
                  <a:txBody>
                    <a:bodyPr/>
                    <a:lstStyle/>
                    <a:p>
                      <a:pPr lvl="0">
                        <a:buNone/>
                      </a:pPr>
                      <a:r>
                        <a:rPr lang="en-US" sz="1800" u="none" strike="noStrike" noProof="0">
                          <a:solidFill>
                            <a:schemeClr val="bg1"/>
                          </a:solidFill>
                        </a:rPr>
                        <a:t>o1</a:t>
                      </a:r>
                      <a:endParaRPr lang="en-US">
                        <a:solidFill>
                          <a:schemeClr val="bg1"/>
                        </a:solidFill>
                      </a:endParaRPr>
                    </a:p>
                  </a:txBody>
                  <a:tcPr/>
                </a:tc>
                <a:tc>
                  <a:txBody>
                    <a:bodyPr/>
                    <a:lstStyle/>
                    <a:p>
                      <a:pPr lvl="0">
                        <a:buNone/>
                      </a:pPr>
                      <a:r>
                        <a:rPr lang="en-US" sz="1800" u="none" strike="noStrike" noProof="0">
                          <a:solidFill>
                            <a:schemeClr val="bg1"/>
                          </a:solidFill>
                        </a:rPr>
                        <a:t>OpenAI</a:t>
                      </a:r>
                      <a:endParaRPr lang="en-US">
                        <a:solidFill>
                          <a:schemeClr val="bg1"/>
                        </a:solidFill>
                      </a:endParaRPr>
                    </a:p>
                  </a:txBody>
                  <a:tcPr/>
                </a:tc>
                <a:tc>
                  <a:txBody>
                    <a:bodyPr/>
                    <a:lstStyle/>
                    <a:p>
                      <a:pPr lvl="0">
                        <a:buNone/>
                      </a:pPr>
                      <a:r>
                        <a:rPr lang="en-US" sz="1800" u="none" strike="noStrike" noProof="0">
                          <a:solidFill>
                            <a:schemeClr val="bg1"/>
                          </a:solidFill>
                        </a:rPr>
                        <a:t>🔹🔹🔹🔹 </a:t>
                      </a:r>
                      <a:endParaRPr lang="en-US">
                        <a:solidFill>
                          <a:schemeClr val="bg1"/>
                        </a:solidFill>
                      </a:endParaRPr>
                    </a:p>
                    <a:p>
                      <a:pPr lvl="0">
                        <a:buNone/>
                      </a:pPr>
                      <a:r>
                        <a:rPr lang="en-US" sz="1800" u="none" strike="noStrike" noProof="0">
                          <a:solidFill>
                            <a:schemeClr val="bg1"/>
                          </a:solidFill>
                        </a:rPr>
                        <a:t>(Alto)</a:t>
                      </a:r>
                      <a:endParaRPr lang="en-US">
                        <a:solidFill>
                          <a:schemeClr val="bg1"/>
                        </a:solidFill>
                      </a:endParaRPr>
                    </a:p>
                  </a:txBody>
                  <a:tcPr/>
                </a:tc>
                <a:tc>
                  <a:txBody>
                    <a:bodyPr/>
                    <a:lstStyle/>
                    <a:p>
                      <a:pPr lvl="0">
                        <a:buNone/>
                      </a:pPr>
                      <a:r>
                        <a:rPr lang="en-US" sz="1800" u="none" strike="noStrike" noProof="0">
                          <a:solidFill>
                            <a:schemeClr val="bg1"/>
                          </a:solidFill>
                        </a:rPr>
                        <a:t>🚀🚀🚀🚀🚀 </a:t>
                      </a:r>
                      <a:endParaRPr lang="en-US">
                        <a:solidFill>
                          <a:schemeClr val="bg1"/>
                        </a:solidFill>
                      </a:endParaRPr>
                    </a:p>
                    <a:p>
                      <a:pPr lvl="0">
                        <a:buNone/>
                      </a:pPr>
                      <a:r>
                        <a:rPr lang="en-US" sz="1800" u="none" strike="noStrike" noProof="0">
                          <a:solidFill>
                            <a:schemeClr val="bg1"/>
                          </a:solidFill>
                        </a:rPr>
                        <a:t>(Muy </a:t>
                      </a:r>
                      <a:r>
                        <a:rPr lang="en-US" sz="1800" u="none" strike="noStrike" noProof="0" err="1">
                          <a:solidFill>
                            <a:schemeClr val="bg1"/>
                          </a:solidFill>
                        </a:rPr>
                        <a:t>rápido</a:t>
                      </a:r>
                      <a:r>
                        <a:rPr lang="en-US" sz="1800" u="none" strike="noStrike" noProof="0">
                          <a:solidFill>
                            <a:schemeClr val="bg1"/>
                          </a:solidFill>
                        </a:rPr>
                        <a:t>)</a:t>
                      </a:r>
                      <a:endParaRPr lang="en-US">
                        <a:solidFill>
                          <a:schemeClr val="bg1"/>
                        </a:solidFill>
                      </a:endParaRPr>
                    </a:p>
                  </a:txBody>
                  <a:tcPr/>
                </a:tc>
                <a:tc>
                  <a:txBody>
                    <a:bodyPr/>
                    <a:lstStyle/>
                    <a:p>
                      <a:pPr lvl="0">
                        <a:buNone/>
                      </a:pPr>
                      <a:r>
                        <a:rPr lang="en-US" sz="1800" u="none" strike="noStrike" noProof="0" err="1">
                          <a:solidFill>
                            <a:schemeClr val="bg1"/>
                          </a:solidFill>
                        </a:rPr>
                        <a:t>Gratuito</a:t>
                      </a:r>
                      <a:r>
                        <a:rPr lang="en-US" sz="1800" u="none" strike="noStrike" noProof="0">
                          <a:solidFill>
                            <a:schemeClr val="bg1"/>
                          </a:solidFill>
                        </a:rPr>
                        <a:t>  / Pago</a:t>
                      </a:r>
                      <a:endParaRPr lang="en-US">
                        <a:solidFill>
                          <a:schemeClr val="bg1"/>
                        </a:solidFill>
                      </a:endParaRPr>
                    </a:p>
                  </a:txBody>
                  <a:tcPr/>
                </a:tc>
                <a:tc>
                  <a:txBody>
                    <a:bodyPr/>
                    <a:lstStyle/>
                    <a:p>
                      <a:pPr lvl="0">
                        <a:buNone/>
                      </a:pPr>
                      <a:r>
                        <a:rPr lang="en-US" sz="1800" u="none" strike="noStrike" noProof="0">
                          <a:solidFill>
                            <a:schemeClr val="bg1"/>
                          </a:solidFill>
                        </a:rPr>
                        <a:t>Código </a:t>
                      </a:r>
                      <a:r>
                        <a:rPr lang="en-US" sz="1800" u="none" strike="noStrike" noProof="0" err="1">
                          <a:solidFill>
                            <a:schemeClr val="bg1"/>
                          </a:solidFill>
                        </a:rPr>
                        <a:t>eficiente</a:t>
                      </a:r>
                      <a:r>
                        <a:rPr lang="en-US" sz="1800" u="none" strike="noStrike" noProof="0">
                          <a:solidFill>
                            <a:schemeClr val="bg1"/>
                          </a:solidFill>
                        </a:rPr>
                        <a:t> y bajo </a:t>
                      </a:r>
                      <a:r>
                        <a:rPr lang="en-US" sz="1800" u="none" strike="noStrike" noProof="0" err="1">
                          <a:solidFill>
                            <a:schemeClr val="bg1"/>
                          </a:solidFill>
                        </a:rPr>
                        <a:t>consumo</a:t>
                      </a:r>
                      <a:r>
                        <a:rPr lang="en-US" sz="1800" u="none" strike="noStrike" noProof="0">
                          <a:solidFill>
                            <a:schemeClr val="bg1"/>
                          </a:solidFill>
                        </a:rPr>
                        <a:t> de </a:t>
                      </a:r>
                      <a:r>
                        <a:rPr lang="en-US" sz="1800" u="none" strike="noStrike" noProof="0" err="1">
                          <a:solidFill>
                            <a:schemeClr val="bg1"/>
                          </a:solidFill>
                        </a:rPr>
                        <a:t>recursos</a:t>
                      </a:r>
                      <a:endParaRPr lang="en-US" err="1">
                        <a:solidFill>
                          <a:schemeClr val="bg1"/>
                        </a:solidFill>
                      </a:endParaRPr>
                    </a:p>
                  </a:txBody>
                  <a:tcPr/>
                </a:tc>
                <a:extLst>
                  <a:ext uri="{0D108BD9-81ED-4DB2-BD59-A6C34878D82A}">
                    <a16:rowId xmlns:a16="http://schemas.microsoft.com/office/drawing/2014/main" val="2834034208"/>
                  </a:ext>
                </a:extLst>
              </a:tr>
              <a:tr h="613185">
                <a:tc>
                  <a:txBody>
                    <a:bodyPr/>
                    <a:lstStyle/>
                    <a:p>
                      <a:pPr lvl="0">
                        <a:buNone/>
                      </a:pPr>
                      <a:r>
                        <a:rPr lang="en-US" sz="1800" u="none" strike="noStrike" noProof="0">
                          <a:solidFill>
                            <a:schemeClr val="bg1"/>
                          </a:solidFill>
                        </a:rPr>
                        <a:t>o1-mini</a:t>
                      </a:r>
                      <a:endParaRPr lang="en-US">
                        <a:solidFill>
                          <a:schemeClr val="bg1"/>
                        </a:solidFill>
                      </a:endParaRPr>
                    </a:p>
                  </a:txBody>
                  <a:tcPr/>
                </a:tc>
                <a:tc>
                  <a:txBody>
                    <a:bodyPr/>
                    <a:lstStyle/>
                    <a:p>
                      <a:pPr lvl="0">
                        <a:buNone/>
                      </a:pPr>
                      <a:r>
                        <a:rPr lang="en-US" sz="1800" u="none" strike="noStrike" noProof="0">
                          <a:solidFill>
                            <a:schemeClr val="bg1"/>
                          </a:solidFill>
                        </a:rPr>
                        <a:t>OpenAI</a:t>
                      </a:r>
                      <a:endParaRPr lang="en-US">
                        <a:solidFill>
                          <a:schemeClr val="bg1"/>
                        </a:solidFill>
                      </a:endParaRPr>
                    </a:p>
                  </a:txBody>
                  <a:tcPr/>
                </a:tc>
                <a:tc>
                  <a:txBody>
                    <a:bodyPr/>
                    <a:lstStyle/>
                    <a:p>
                      <a:pPr lvl="0">
                        <a:buNone/>
                      </a:pPr>
                      <a:r>
                        <a:rPr lang="en-US" sz="1800" u="none" strike="noStrike" noProof="0">
                          <a:solidFill>
                            <a:schemeClr val="bg1"/>
                          </a:solidFill>
                        </a:rPr>
                        <a:t>🔹🔹🔹</a:t>
                      </a:r>
                      <a:endParaRPr lang="en-US">
                        <a:solidFill>
                          <a:schemeClr val="bg1"/>
                        </a:solidFill>
                      </a:endParaRPr>
                    </a:p>
                    <a:p>
                      <a:pPr lvl="0">
                        <a:buNone/>
                      </a:pPr>
                      <a:r>
                        <a:rPr lang="en-US" sz="1800" u="none" strike="noStrike" noProof="0">
                          <a:solidFill>
                            <a:schemeClr val="bg1"/>
                          </a:solidFill>
                        </a:rPr>
                        <a:t>(Medio)</a:t>
                      </a:r>
                      <a:endParaRPr lang="en-US">
                        <a:solidFill>
                          <a:schemeClr val="bg1"/>
                        </a:solidFill>
                      </a:endParaRPr>
                    </a:p>
                  </a:txBody>
                  <a:tcPr/>
                </a:tc>
                <a:tc>
                  <a:txBody>
                    <a:bodyPr/>
                    <a:lstStyle/>
                    <a:p>
                      <a:pPr lvl="0">
                        <a:buNone/>
                      </a:pPr>
                      <a:r>
                        <a:rPr lang="en-US" sz="1800" u="none" strike="noStrike" noProof="0">
                          <a:solidFill>
                            <a:schemeClr val="bg1"/>
                          </a:solidFill>
                        </a:rPr>
                        <a:t>🚀🚀🚀🚀🚀 </a:t>
                      </a:r>
                      <a:endParaRPr lang="en-US">
                        <a:solidFill>
                          <a:schemeClr val="bg1"/>
                        </a:solidFill>
                      </a:endParaRPr>
                    </a:p>
                    <a:p>
                      <a:pPr lvl="0">
                        <a:buNone/>
                      </a:pPr>
                      <a:r>
                        <a:rPr lang="en-US" sz="1800" u="none" strike="noStrike" noProof="0">
                          <a:solidFill>
                            <a:schemeClr val="bg1"/>
                          </a:solidFill>
                        </a:rPr>
                        <a:t>(Ultra </a:t>
                      </a:r>
                      <a:r>
                        <a:rPr lang="en-US" sz="1800" u="none" strike="noStrike" noProof="0" err="1">
                          <a:solidFill>
                            <a:schemeClr val="bg1"/>
                          </a:solidFill>
                        </a:rPr>
                        <a:t>rápido</a:t>
                      </a:r>
                      <a:r>
                        <a:rPr lang="en-US" sz="1800" u="none" strike="noStrike" noProof="0">
                          <a:solidFill>
                            <a:schemeClr val="bg1"/>
                          </a:solidFill>
                        </a:rPr>
                        <a:t>)</a:t>
                      </a:r>
                      <a:endParaRPr lang="en-US">
                        <a:solidFill>
                          <a:schemeClr val="bg1"/>
                        </a:solidFill>
                      </a:endParaRPr>
                    </a:p>
                  </a:txBody>
                  <a:tcPr/>
                </a:tc>
                <a:tc>
                  <a:txBody>
                    <a:bodyPr/>
                    <a:lstStyle/>
                    <a:p>
                      <a:r>
                        <a:rPr lang="en-US" err="1">
                          <a:solidFill>
                            <a:schemeClr val="bg1"/>
                          </a:solidFill>
                        </a:rPr>
                        <a:t>Gratuito</a:t>
                      </a:r>
                    </a:p>
                  </a:txBody>
                  <a:tcPr/>
                </a:tc>
                <a:tc>
                  <a:txBody>
                    <a:bodyPr/>
                    <a:lstStyle/>
                    <a:p>
                      <a:pPr lvl="0">
                        <a:buNone/>
                      </a:pPr>
                      <a:r>
                        <a:rPr lang="en-US" sz="1800" u="none" strike="noStrike" noProof="0" dirty="0">
                          <a:solidFill>
                            <a:schemeClr val="bg1"/>
                          </a:solidFill>
                        </a:rPr>
                        <a:t>Más ligero, ideal para </a:t>
                      </a:r>
                      <a:r>
                        <a:rPr lang="en-US" sz="1800" u="none" strike="noStrike" noProof="0" dirty="0" err="1">
                          <a:solidFill>
                            <a:schemeClr val="bg1"/>
                          </a:solidFill>
                        </a:rPr>
                        <a:t>asistencia</a:t>
                      </a:r>
                      <a:r>
                        <a:rPr lang="en-US" sz="1800" u="none" strike="noStrike" noProof="0" dirty="0">
                          <a:solidFill>
                            <a:schemeClr val="bg1"/>
                          </a:solidFill>
                        </a:rPr>
                        <a:t> </a:t>
                      </a:r>
                      <a:r>
                        <a:rPr lang="en-US" sz="1800" u="none" strike="noStrike" noProof="0" dirty="0" err="1">
                          <a:solidFill>
                            <a:schemeClr val="bg1"/>
                          </a:solidFill>
                        </a:rPr>
                        <a:t>rápida</a:t>
                      </a:r>
                      <a:r>
                        <a:rPr lang="en-US" sz="1800" u="none" strike="noStrike" noProof="0" dirty="0">
                          <a:solidFill>
                            <a:schemeClr val="bg1"/>
                          </a:solidFill>
                        </a:rPr>
                        <a:t> </a:t>
                      </a:r>
                      <a:r>
                        <a:rPr lang="en-US" sz="1800" u="none" strike="noStrike" noProof="0" dirty="0" err="1">
                          <a:solidFill>
                            <a:schemeClr val="bg1"/>
                          </a:solidFill>
                        </a:rPr>
                        <a:t>en</a:t>
                      </a:r>
                      <a:r>
                        <a:rPr lang="en-US" sz="1800" u="none" strike="noStrike" noProof="0" dirty="0">
                          <a:solidFill>
                            <a:schemeClr val="bg1"/>
                          </a:solidFill>
                        </a:rPr>
                        <a:t> </a:t>
                      </a:r>
                      <a:r>
                        <a:rPr lang="en-US" sz="1800" u="none" strike="noStrike" noProof="0" dirty="0" err="1">
                          <a:solidFill>
                            <a:schemeClr val="bg1"/>
                          </a:solidFill>
                        </a:rPr>
                        <a:t>código</a:t>
                      </a:r>
                      <a:endParaRPr lang="en-US" dirty="0">
                        <a:solidFill>
                          <a:schemeClr val="bg1"/>
                        </a:solidFill>
                      </a:endParaRPr>
                    </a:p>
                  </a:txBody>
                  <a:tcPr/>
                </a:tc>
                <a:extLst>
                  <a:ext uri="{0D108BD9-81ED-4DB2-BD59-A6C34878D82A}">
                    <a16:rowId xmlns:a16="http://schemas.microsoft.com/office/drawing/2014/main" val="572012907"/>
                  </a:ext>
                </a:extLst>
              </a:tr>
            </a:tbl>
          </a:graphicData>
        </a:graphic>
      </p:graphicFrame>
    </p:spTree>
    <p:extLst>
      <p:ext uri="{BB962C8B-B14F-4D97-AF65-F5344CB8AC3E}">
        <p14:creationId xmlns:p14="http://schemas.microsoft.com/office/powerpoint/2010/main" val="417612837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24CD5-1F83-246B-BF0F-FD2C3B847588}"/>
              </a:ext>
            </a:extLst>
          </p:cNvPr>
          <p:cNvSpPr/>
          <p:nvPr/>
        </p:nvSpPr>
        <p:spPr>
          <a:xfrm>
            <a:off x="3371" y="-3993"/>
            <a:ext cx="8939344" cy="6867674"/>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 name="Text Placeholder 1">
            <a:extLst>
              <a:ext uri="{FF2B5EF4-FFF2-40B4-BE49-F238E27FC236}">
                <a16:creationId xmlns:a16="http://schemas.microsoft.com/office/drawing/2014/main" id="{03E3B2DE-34F9-9C30-BE57-19CB596CD802}"/>
              </a:ext>
            </a:extLst>
          </p:cNvPr>
          <p:cNvSpPr txBox="1">
            <a:spLocks/>
          </p:cNvSpPr>
          <p:nvPr/>
        </p:nvSpPr>
        <p:spPr>
          <a:xfrm>
            <a:off x="536206" y="1605547"/>
            <a:ext cx="5559794" cy="4297795"/>
          </a:xfrm>
          <a:prstGeom prst="rect">
            <a:avLst/>
          </a:prstGeom>
        </p:spPr>
        <p:txBody>
          <a:bodyPr vert="horz" lIns="91440" tIns="45720" rIns="91440" bIns="45720" anchor="t"/>
          <a:lstStyle>
            <a:defPPr>
              <a:defRPr lang="en-US"/>
            </a:defPPr>
            <a:lvl1pPr marR="0" lvl="0" indent="0" algn="just" defTabSz="412626" fontAlgn="auto">
              <a:lnSpc>
                <a:spcPct val="100000"/>
              </a:lnSpc>
              <a:spcBef>
                <a:spcPts val="120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Light" panose="020B0502040204020203" pitchFamily="34" charset="0"/>
                <a:ea typeface="+mj-ea"/>
                <a:cs typeface="Segoe UI Light" panose="020B0502040204020203" pitchFamily="34" charset="0"/>
              </a:defRPr>
            </a:lvl1pPr>
            <a:lvl2pPr marL="457109" algn="ctr" defTabSz="412626">
              <a:defRPr>
                <a:latin typeface="+mj-lt"/>
                <a:ea typeface="+mj-ea"/>
                <a:cs typeface="+mj-cs"/>
              </a:defRPr>
            </a:lvl2pPr>
            <a:lvl3pPr marL="914217" algn="ctr" defTabSz="412626">
              <a:defRPr>
                <a:latin typeface="+mj-lt"/>
                <a:ea typeface="+mj-ea"/>
                <a:cs typeface="+mj-cs"/>
              </a:defRPr>
            </a:lvl3pPr>
            <a:lvl4pPr marL="1371326" algn="ctr" defTabSz="412626">
              <a:defRPr>
                <a:latin typeface="+mj-lt"/>
                <a:ea typeface="+mj-ea"/>
                <a:cs typeface="+mj-cs"/>
              </a:defRPr>
            </a:lvl4pPr>
            <a:lvl5pPr marL="1828434" algn="ctr" defTabSz="412626">
              <a:defRPr>
                <a:latin typeface="+mj-lt"/>
                <a:ea typeface="+mj-ea"/>
                <a:cs typeface="+mj-cs"/>
              </a:defRPr>
            </a:lvl5pPr>
            <a:lvl6pPr marL="2285543" indent="177747" algn="ctr" defTabSz="412626">
              <a:defRPr>
                <a:latin typeface="+mj-lt"/>
                <a:ea typeface="+mj-ea"/>
                <a:cs typeface="+mj-cs"/>
              </a:defRPr>
            </a:lvl6pPr>
            <a:lvl7pPr marL="2742652" indent="355494" algn="ctr" defTabSz="412626">
              <a:defRPr>
                <a:latin typeface="+mj-lt"/>
                <a:ea typeface="+mj-ea"/>
                <a:cs typeface="+mj-cs"/>
              </a:defRPr>
            </a:lvl7pPr>
            <a:lvl8pPr marL="3199760" indent="533240" algn="ctr" defTabSz="412626">
              <a:defRPr>
                <a:latin typeface="+mj-lt"/>
                <a:ea typeface="+mj-ea"/>
                <a:cs typeface="+mj-cs"/>
              </a:defRPr>
            </a:lvl8pPr>
            <a:lvl9pPr marL="3656869" indent="710987" algn="ctr" defTabSz="412626">
              <a:defRPr>
                <a:latin typeface="+mj-lt"/>
                <a:ea typeface="+mj-ea"/>
                <a:cs typeface="+mj-cs"/>
              </a:defRPr>
            </a:lvl9pPr>
          </a:lstStyle>
          <a:p>
            <a:r>
              <a:rPr lang="es-ES_tradnl" sz="2400" dirty="0">
                <a:latin typeface="Museo Sans 700"/>
                <a:cs typeface="Segoe UI Light"/>
              </a:rPr>
              <a:t>Objetivo:</a:t>
            </a:r>
          </a:p>
          <a:p>
            <a:endParaRPr lang="es-ES_tradnl" sz="2400" dirty="0">
              <a:latin typeface="Museo Sans 700"/>
              <a:cs typeface="Segoe UI Light"/>
            </a:endParaRPr>
          </a:p>
          <a:p>
            <a:r>
              <a:rPr lang="es-MX" sz="1800" b="0" dirty="0">
                <a:latin typeface="Segoe UI Semilight" panose="020B0402040204020203" pitchFamily="34" charset="0"/>
                <a:cs typeface="Segoe UI Semilight" panose="020B0402040204020203" pitchFamily="34" charset="0"/>
              </a:rPr>
              <a:t>Promover el uso eficiente de GitHub </a:t>
            </a:r>
            <a:r>
              <a:rPr lang="es-MX" sz="1800" b="0" dirty="0" err="1">
                <a:latin typeface="Segoe UI Semilight" panose="020B0402040204020203" pitchFamily="34" charset="0"/>
                <a:cs typeface="Segoe UI Semilight" panose="020B0402040204020203" pitchFamily="34" charset="0"/>
              </a:rPr>
              <a:t>Copilot</a:t>
            </a:r>
            <a:r>
              <a:rPr lang="es-MX" sz="1800" b="0" dirty="0">
                <a:latin typeface="Segoe UI Semilight" panose="020B0402040204020203" pitchFamily="34" charset="0"/>
                <a:cs typeface="Segoe UI Semilight" panose="020B0402040204020203" pitchFamily="34" charset="0"/>
              </a:rPr>
              <a:t> </a:t>
            </a:r>
            <a:r>
              <a:rPr lang="es-CO" sz="1800" b="0" dirty="0">
                <a:latin typeface="Segoe UI Semilight" panose="020B0402040204020203" pitchFamily="34" charset="0"/>
                <a:cs typeface="Segoe UI Semilight" panose="020B0402040204020203" pitchFamily="34" charset="0"/>
              </a:rPr>
              <a:t>para optimizar la escritura de pruebas automatizadas, mejorar la calidad del código y aumentar la productividad en la detección de errores.</a:t>
            </a:r>
            <a:endParaRPr lang="es-MX" sz="1800" b="0" dirty="0">
              <a:latin typeface="Segoe UI Semilight" panose="020B0402040204020203" pitchFamily="34" charset="0"/>
              <a:cs typeface="Segoe UI Semilight" panose="020B0402040204020203" pitchFamily="34" charset="0"/>
            </a:endParaRPr>
          </a:p>
          <a:p>
            <a:r>
              <a:rPr lang="es-ES_tradnl" sz="2000" dirty="0">
                <a:latin typeface="Museo Sans 700"/>
                <a:cs typeface="Segoe UI Light"/>
              </a:rPr>
              <a:t>.</a:t>
            </a:r>
          </a:p>
        </p:txBody>
      </p:sp>
      <p:pic>
        <p:nvPicPr>
          <p:cNvPr id="4" name="Picture 2" descr="A scene depicting a software developer standing next to a large, futuristic, holographic display of an artificial intelligence generative engine interface. The developer is pointing at a specific area of the hologram, giving instructions. The developer is dressed in casual tech attire, such as a hoodie and jeans, with a focused expression on their face. The environment around them is a modern, well-lit office space with other computers and technological gadgets in the background. The AI interface is filled with code and graphical representations of neural networks, glowing softly in blue and green hues.">
            <a:extLst>
              <a:ext uri="{FF2B5EF4-FFF2-40B4-BE49-F238E27FC236}">
                <a16:creationId xmlns:a16="http://schemas.microsoft.com/office/drawing/2014/main" id="{DCB19F53-5534-24A5-0B19-A556491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696" y="957626"/>
            <a:ext cx="4948929" cy="4948929"/>
          </a:xfrm>
          <a:prstGeom prst="rect">
            <a:avLst/>
          </a:prstGeom>
          <a:noFill/>
          <a:effectLst>
            <a:outerShdw blurRad="215900" dist="38100" dir="2700000">
              <a:srgbClr val="000000">
                <a:alpha val="91000"/>
              </a:srgbClr>
            </a:outerShdw>
          </a:effectLst>
          <a:extLst>
            <a:ext uri="{909E8E84-426E-40DD-AFC4-6F175D3DCCD1}">
              <a14:hiddenFill xmlns:a14="http://schemas.microsoft.com/office/drawing/2010/main">
                <a:solidFill>
                  <a:srgbClr val="FFFFFF"/>
                </a:solidFill>
              </a14:hiddenFill>
            </a:ext>
          </a:extLst>
        </p:spPr>
      </p:pic>
      <p:pic>
        <p:nvPicPr>
          <p:cNvPr id="11" name="Picture 10" descr="A black and white logo&#10;&#10;Description automatically generated">
            <a:extLst>
              <a:ext uri="{FF2B5EF4-FFF2-40B4-BE49-F238E27FC236}">
                <a16:creationId xmlns:a16="http://schemas.microsoft.com/office/drawing/2014/main" id="{4E57FF16-09BB-589B-984D-2CFF79A912C8}"/>
              </a:ext>
            </a:extLst>
          </p:cNvPr>
          <p:cNvPicPr>
            <a:picLocks noChangeAspect="1"/>
          </p:cNvPicPr>
          <p:nvPr/>
        </p:nvPicPr>
        <p:blipFill>
          <a:blip r:embed="rId4"/>
          <a:srcRect l="106" t="42499" r="359" b="43421"/>
          <a:stretch/>
        </p:blipFill>
        <p:spPr>
          <a:xfrm>
            <a:off x="4885951" y="6128938"/>
            <a:ext cx="2150102" cy="392480"/>
          </a:xfrm>
          <a:prstGeom prst="rect">
            <a:avLst/>
          </a:prstGeom>
        </p:spPr>
      </p:pic>
      <p:pic>
        <p:nvPicPr>
          <p:cNvPr id="13" name="Picture 12" descr="A white letters on a black background&#10;&#10;Description automatically generated">
            <a:extLst>
              <a:ext uri="{FF2B5EF4-FFF2-40B4-BE49-F238E27FC236}">
                <a16:creationId xmlns:a16="http://schemas.microsoft.com/office/drawing/2014/main" id="{3A0A1B6B-4266-E0DA-15D6-E08FDEFBC290}"/>
              </a:ext>
            </a:extLst>
          </p:cNvPr>
          <p:cNvPicPr>
            <a:picLocks noChangeAspect="1"/>
          </p:cNvPicPr>
          <p:nvPr/>
        </p:nvPicPr>
        <p:blipFill>
          <a:blip r:embed="rId5"/>
          <a:stretch>
            <a:fillRect/>
          </a:stretch>
        </p:blipFill>
        <p:spPr>
          <a:xfrm>
            <a:off x="3743523" y="6208104"/>
            <a:ext cx="813398" cy="247111"/>
          </a:xfrm>
          <a:prstGeom prst="rect">
            <a:avLst/>
          </a:prstGeom>
        </p:spPr>
      </p:pic>
      <p:cxnSp>
        <p:nvCxnSpPr>
          <p:cNvPr id="15" name="Straight Arrow Connector 14">
            <a:extLst>
              <a:ext uri="{FF2B5EF4-FFF2-40B4-BE49-F238E27FC236}">
                <a16:creationId xmlns:a16="http://schemas.microsoft.com/office/drawing/2014/main" id="{45E8F299-621B-4B32-CE0A-3C80A97011F0}"/>
              </a:ext>
            </a:extLst>
          </p:cNvPr>
          <p:cNvCxnSpPr/>
          <p:nvPr/>
        </p:nvCxnSpPr>
        <p:spPr>
          <a:xfrm flipH="1">
            <a:off x="4729461"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27C559C-13C5-41DD-6379-2EF01E2E8C47}"/>
              </a:ext>
            </a:extLst>
          </p:cNvPr>
          <p:cNvCxnSpPr>
            <a:cxnSpLocks/>
          </p:cNvCxnSpPr>
          <p:nvPr/>
        </p:nvCxnSpPr>
        <p:spPr>
          <a:xfrm flipH="1">
            <a:off x="7154005"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480285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24F42-A959-7FDC-67B5-C0252DB165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9ACF19-2AA6-5D9E-6B87-FFD287608AD9}"/>
              </a:ext>
            </a:extLst>
          </p:cNvPr>
          <p:cNvSpPr/>
          <p:nvPr/>
        </p:nvSpPr>
        <p:spPr>
          <a:xfrm>
            <a:off x="-3948" y="883220"/>
            <a:ext cx="12195946" cy="5167188"/>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22FC6118-3878-150C-4F78-4919C26314E3}"/>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err="1">
                <a:latin typeface="Museo Sans 700" panose="02000000000000000000"/>
                <a:ea typeface="+mn-ea"/>
                <a:cs typeface="Calibri"/>
              </a:rPr>
              <a:t>Github</a:t>
            </a:r>
            <a:r>
              <a:rPr lang="es-ES_tradnl" sz="1800" i="1">
                <a:latin typeface="Museo Sans 700" panose="02000000000000000000"/>
                <a:ea typeface="+mn-ea"/>
                <a:cs typeface="Calibri"/>
              </a:rPr>
              <a:t> </a:t>
            </a:r>
            <a:r>
              <a:rPr lang="es-ES_tradnl" sz="1800" i="1" err="1">
                <a:latin typeface="Museo Sans 700" panose="02000000000000000000"/>
                <a:ea typeface="+mn-ea"/>
                <a:cs typeface="Calibri"/>
              </a:rPr>
              <a:t>Copilot</a:t>
            </a:r>
            <a:r>
              <a:rPr lang="es-ES_tradnl" sz="1800" i="1">
                <a:latin typeface="Museo Sans 700" panose="02000000000000000000"/>
                <a:ea typeface="+mn-ea"/>
                <a:cs typeface="Calibri"/>
              </a:rPr>
              <a:t> – </a:t>
            </a:r>
            <a:r>
              <a:rPr lang="es-ES_tradnl" sz="1800" i="1" err="1">
                <a:latin typeface="Museo Sans 700" panose="02000000000000000000"/>
                <a:ea typeface="+mn-ea"/>
                <a:cs typeface="Calibri"/>
              </a:rPr>
              <a:t>Edits</a:t>
            </a:r>
            <a:endParaRPr lang="es-ES_tradnl" sz="1800" i="1">
              <a:latin typeface="Museo Sans 700" panose="02000000000000000000"/>
              <a:ea typeface="+mn-ea"/>
              <a:cs typeface="Calibri"/>
            </a:endParaRPr>
          </a:p>
        </p:txBody>
      </p:sp>
      <p:pic>
        <p:nvPicPr>
          <p:cNvPr id="12" name="Picture 11" descr="A black and white logo&#10;&#10;Description automatically generated">
            <a:extLst>
              <a:ext uri="{FF2B5EF4-FFF2-40B4-BE49-F238E27FC236}">
                <a16:creationId xmlns:a16="http://schemas.microsoft.com/office/drawing/2014/main" id="{8C3180D6-A165-E504-F20E-C13ED73FFEAC}"/>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064C0D03-2A53-A609-2A33-3AF21B322F56}"/>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8CA492A7-72C0-CCDE-8022-C26633FCEAB6}"/>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B93C344-5F80-C784-46ED-3D108233B6DA}"/>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 name="TextBox 1">
            <a:extLst>
              <a:ext uri="{FF2B5EF4-FFF2-40B4-BE49-F238E27FC236}">
                <a16:creationId xmlns:a16="http://schemas.microsoft.com/office/drawing/2014/main" id="{B6CA3AFC-E5CF-1836-1A11-80A6E1A98EE7}"/>
              </a:ext>
            </a:extLst>
          </p:cNvPr>
          <p:cNvSpPr txBox="1"/>
          <p:nvPr/>
        </p:nvSpPr>
        <p:spPr>
          <a:xfrm>
            <a:off x="607442" y="1075345"/>
            <a:ext cx="6716467" cy="1785104"/>
          </a:xfrm>
          <a:prstGeom prst="rect">
            <a:avLst/>
          </a:prstGeom>
          <a:noFill/>
        </p:spPr>
        <p:txBody>
          <a:bodyPr wrap="square" lIns="91440" tIns="45720" rIns="91440" bIns="45720" rtlCol="0" anchor="t">
            <a:spAutoFit/>
          </a:bodyPr>
          <a:lstStyle/>
          <a:p>
            <a:r>
              <a:rPr lang="es-ES_tradnl" sz="2000" b="1">
                <a:solidFill>
                  <a:schemeClr val="bg1"/>
                </a:solidFill>
                <a:latin typeface="Nunito Sans"/>
              </a:rPr>
              <a:t>GitHub Copilot </a:t>
            </a:r>
            <a:r>
              <a:rPr lang="es-ES_tradnl" sz="2000" b="1" err="1">
                <a:solidFill>
                  <a:schemeClr val="bg1"/>
                </a:solidFill>
                <a:latin typeface="Nunito Sans"/>
              </a:rPr>
              <a:t>Edits</a:t>
            </a:r>
            <a:r>
              <a:rPr lang="es-ES_tradnl" sz="2000" b="1">
                <a:solidFill>
                  <a:schemeClr val="bg1"/>
                </a:solidFill>
                <a:latin typeface="Nunito Sans"/>
              </a:rPr>
              <a:t>.</a:t>
            </a:r>
          </a:p>
          <a:p>
            <a:endParaRPr lang="es-ES_tradnl">
              <a:solidFill>
                <a:schemeClr val="bg1"/>
              </a:solidFill>
              <a:latin typeface="Nunito Sans" pitchFamily="2" charset="77"/>
            </a:endParaRPr>
          </a:p>
          <a:p>
            <a:r>
              <a:rPr lang="es-ES">
                <a:solidFill>
                  <a:schemeClr val="bg1"/>
                </a:solidFill>
                <a:latin typeface="Segoe UI Semilight"/>
                <a:cs typeface="Segoe UI Semilight"/>
              </a:rPr>
              <a:t>Característica de </a:t>
            </a:r>
            <a:r>
              <a:rPr lang="es-ES" err="1">
                <a:solidFill>
                  <a:schemeClr val="bg1"/>
                </a:solidFill>
                <a:latin typeface="Segoe UI Semilight"/>
                <a:cs typeface="Segoe UI Semilight"/>
              </a:rPr>
              <a:t>Github</a:t>
            </a:r>
            <a:r>
              <a:rPr lang="es-ES">
                <a:solidFill>
                  <a:schemeClr val="bg1"/>
                </a:solidFill>
                <a:latin typeface="Segoe UI Semilight"/>
                <a:cs typeface="Segoe UI Semilight"/>
              </a:rPr>
              <a:t> </a:t>
            </a:r>
            <a:r>
              <a:rPr lang="es-ES" err="1">
                <a:solidFill>
                  <a:schemeClr val="bg1"/>
                </a:solidFill>
                <a:latin typeface="Segoe UI Semilight"/>
                <a:cs typeface="Segoe UI Semilight"/>
              </a:rPr>
              <a:t>Copilot</a:t>
            </a:r>
            <a:r>
              <a:rPr lang="es-ES">
                <a:solidFill>
                  <a:schemeClr val="bg1"/>
                </a:solidFill>
                <a:latin typeface="Segoe UI Semilight"/>
                <a:cs typeface="Segoe UI Semilight"/>
              </a:rPr>
              <a:t> que permite la interacción del usuario con </a:t>
            </a:r>
            <a:r>
              <a:rPr lang="es-ES" err="1">
                <a:solidFill>
                  <a:schemeClr val="bg1"/>
                </a:solidFill>
                <a:latin typeface="Segoe UI Semilight"/>
                <a:cs typeface="Segoe UI Semilight"/>
              </a:rPr>
              <a:t>Copilot</a:t>
            </a:r>
            <a:r>
              <a:rPr lang="es-ES">
                <a:solidFill>
                  <a:schemeClr val="bg1"/>
                </a:solidFill>
                <a:latin typeface="Segoe UI Semilight"/>
                <a:cs typeface="Segoe UI Semilight"/>
              </a:rPr>
              <a:t> para que a partir de una solicitud mas contexto especifico. </a:t>
            </a:r>
            <a:r>
              <a:rPr lang="es-ES" err="1">
                <a:solidFill>
                  <a:schemeClr val="bg1"/>
                </a:solidFill>
                <a:latin typeface="Segoe UI Semilight"/>
                <a:cs typeface="Segoe UI Semilight"/>
              </a:rPr>
              <a:t>Copilot</a:t>
            </a:r>
            <a:r>
              <a:rPr lang="es-ES">
                <a:solidFill>
                  <a:schemeClr val="bg1"/>
                </a:solidFill>
                <a:latin typeface="Segoe UI Semilight"/>
                <a:cs typeface="Segoe UI Semilight"/>
              </a:rPr>
              <a:t> modifique y/o genere archivos directamente como parte de la respuesta a la solicitud generada</a:t>
            </a:r>
            <a:endParaRPr lang="es-ES_tradnl" b="0" i="0">
              <a:solidFill>
                <a:schemeClr val="bg1"/>
              </a:solidFill>
              <a:effectLst/>
              <a:latin typeface="Segoe UI Semilight"/>
              <a:cs typeface="Segoe UI Semilight"/>
            </a:endParaRPr>
          </a:p>
        </p:txBody>
      </p:sp>
      <p:sp>
        <p:nvSpPr>
          <p:cNvPr id="5" name="TextBox 1">
            <a:extLst>
              <a:ext uri="{FF2B5EF4-FFF2-40B4-BE49-F238E27FC236}">
                <a16:creationId xmlns:a16="http://schemas.microsoft.com/office/drawing/2014/main" id="{95E29620-9549-64D2-8237-62FB1BCF18EB}"/>
              </a:ext>
            </a:extLst>
          </p:cNvPr>
          <p:cNvSpPr txBox="1"/>
          <p:nvPr/>
        </p:nvSpPr>
        <p:spPr>
          <a:xfrm>
            <a:off x="5475533" y="3530892"/>
            <a:ext cx="6716467" cy="2923877"/>
          </a:xfrm>
          <a:prstGeom prst="rect">
            <a:avLst/>
          </a:prstGeom>
          <a:noFill/>
        </p:spPr>
        <p:txBody>
          <a:bodyPr wrap="square" lIns="91440" tIns="45720" rIns="91440" bIns="45720" rtlCol="0" anchor="t">
            <a:spAutoFit/>
          </a:bodyPr>
          <a:lstStyle/>
          <a:p>
            <a:r>
              <a:rPr lang="es-ES_tradnl" sz="2000" b="1">
                <a:solidFill>
                  <a:schemeClr val="bg1"/>
                </a:solidFill>
                <a:latin typeface="Nunito Sans"/>
              </a:rPr>
              <a:t>Características:</a:t>
            </a:r>
          </a:p>
          <a:p>
            <a:endParaRPr lang="es-ES_tradnl" sz="2000" b="1">
              <a:solidFill>
                <a:schemeClr val="bg1"/>
              </a:solidFill>
              <a:latin typeface="Nunito Sans"/>
            </a:endParaRPr>
          </a:p>
          <a:p>
            <a:pPr marL="342900" indent="-342900">
              <a:buFont typeface="Arial" panose="020B0604020202020204" pitchFamily="34" charset="0"/>
              <a:buChar char="•"/>
            </a:pPr>
            <a:r>
              <a:rPr lang="es-ES_tradnl">
                <a:solidFill>
                  <a:schemeClr val="bg1"/>
                </a:solidFill>
                <a:latin typeface="Nunito Sans"/>
              </a:rPr>
              <a:t>Modo Edición.</a:t>
            </a:r>
          </a:p>
          <a:p>
            <a:pPr marL="342900" indent="-342900">
              <a:buFont typeface="Arial" panose="020B0604020202020204" pitchFamily="34" charset="0"/>
              <a:buChar char="•"/>
            </a:pPr>
            <a:r>
              <a:rPr lang="es-ES_tradnl">
                <a:solidFill>
                  <a:schemeClr val="bg1"/>
                </a:solidFill>
                <a:latin typeface="Nunito Sans"/>
              </a:rPr>
              <a:t>Modo Agente.</a:t>
            </a:r>
          </a:p>
          <a:p>
            <a:pPr marL="342900" indent="-342900">
              <a:buFont typeface="Arial" panose="020B0604020202020204" pitchFamily="34" charset="0"/>
              <a:buChar char="•"/>
            </a:pPr>
            <a:r>
              <a:rPr lang="es-ES_tradnl">
                <a:solidFill>
                  <a:schemeClr val="bg1"/>
                </a:solidFill>
                <a:latin typeface="Nunito Sans"/>
              </a:rPr>
              <a:t>Agregar conjunto de archivos para considerar dentro la modificación</a:t>
            </a:r>
          </a:p>
          <a:p>
            <a:pPr marL="342900" indent="-342900">
              <a:buFont typeface="Arial" panose="020B0604020202020204" pitchFamily="34" charset="0"/>
              <a:buChar char="•"/>
            </a:pPr>
            <a:r>
              <a:rPr lang="es-ES_tradnl">
                <a:solidFill>
                  <a:schemeClr val="bg1"/>
                </a:solidFill>
                <a:latin typeface="Nunito Sans"/>
              </a:rPr>
              <a:t>Edición directa sobre archivos involucrados.</a:t>
            </a:r>
          </a:p>
          <a:p>
            <a:pPr marL="342900" indent="-342900">
              <a:buFont typeface="Arial" panose="020B0604020202020204" pitchFamily="34" charset="0"/>
              <a:buChar char="•"/>
            </a:pPr>
            <a:r>
              <a:rPr lang="es-ES_tradnl">
                <a:solidFill>
                  <a:schemeClr val="bg1"/>
                </a:solidFill>
                <a:latin typeface="Nunito Sans"/>
              </a:rPr>
              <a:t>Creación de archivos dentro de carpetas de tu </a:t>
            </a:r>
            <a:r>
              <a:rPr lang="es-ES_tradnl" err="1">
                <a:solidFill>
                  <a:schemeClr val="bg1"/>
                </a:solidFill>
                <a:latin typeface="Nunito Sans"/>
              </a:rPr>
              <a:t>workspace</a:t>
            </a:r>
            <a:endParaRPr lang="es-ES_tradnl">
              <a:solidFill>
                <a:schemeClr val="bg1"/>
              </a:solidFill>
              <a:latin typeface="Nunito Sans"/>
            </a:endParaRPr>
          </a:p>
          <a:p>
            <a:endParaRPr lang="es-ES_tradnl">
              <a:solidFill>
                <a:schemeClr val="bg1"/>
              </a:solidFill>
              <a:latin typeface="Nunito Sans" pitchFamily="2" charset="77"/>
            </a:endParaRPr>
          </a:p>
          <a:p>
            <a:endParaRPr lang="es-ES_tradnl" b="0" i="0">
              <a:solidFill>
                <a:schemeClr val="bg1"/>
              </a:solidFill>
              <a:effectLst/>
              <a:latin typeface="Segoe UI Semilight"/>
              <a:cs typeface="Segoe UI Semilight"/>
            </a:endParaRPr>
          </a:p>
        </p:txBody>
      </p:sp>
      <p:pic>
        <p:nvPicPr>
          <p:cNvPr id="6" name="Imagen 5">
            <a:extLst>
              <a:ext uri="{FF2B5EF4-FFF2-40B4-BE49-F238E27FC236}">
                <a16:creationId xmlns:a16="http://schemas.microsoft.com/office/drawing/2014/main" id="{5A324352-162A-C5A5-E05A-504F814A9502}"/>
              </a:ext>
            </a:extLst>
          </p:cNvPr>
          <p:cNvPicPr>
            <a:picLocks noChangeAspect="1"/>
          </p:cNvPicPr>
          <p:nvPr/>
        </p:nvPicPr>
        <p:blipFill>
          <a:blip r:embed="rId4"/>
          <a:stretch>
            <a:fillRect/>
          </a:stretch>
        </p:blipFill>
        <p:spPr>
          <a:xfrm>
            <a:off x="8185695" y="1366596"/>
            <a:ext cx="2717800" cy="2006600"/>
          </a:xfrm>
          <a:prstGeom prst="rect">
            <a:avLst/>
          </a:prstGeom>
        </p:spPr>
      </p:pic>
      <p:pic>
        <p:nvPicPr>
          <p:cNvPr id="7" name="Imagen 6">
            <a:extLst>
              <a:ext uri="{FF2B5EF4-FFF2-40B4-BE49-F238E27FC236}">
                <a16:creationId xmlns:a16="http://schemas.microsoft.com/office/drawing/2014/main" id="{5AF1365E-C764-0119-3B1E-6CF063E16C88}"/>
              </a:ext>
            </a:extLst>
          </p:cNvPr>
          <p:cNvPicPr>
            <a:picLocks noChangeAspect="1"/>
          </p:cNvPicPr>
          <p:nvPr/>
        </p:nvPicPr>
        <p:blipFill>
          <a:blip r:embed="rId5"/>
          <a:stretch>
            <a:fillRect/>
          </a:stretch>
        </p:blipFill>
        <p:spPr>
          <a:xfrm>
            <a:off x="665432" y="3643040"/>
            <a:ext cx="4441235" cy="1503725"/>
          </a:xfrm>
          <a:prstGeom prst="rect">
            <a:avLst/>
          </a:prstGeom>
        </p:spPr>
      </p:pic>
    </p:spTree>
    <p:extLst>
      <p:ext uri="{BB962C8B-B14F-4D97-AF65-F5344CB8AC3E}">
        <p14:creationId xmlns:p14="http://schemas.microsoft.com/office/powerpoint/2010/main" val="25462007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EB5F8-FB90-E852-8CEE-C8B537FD281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87ED3AE-D9AF-3267-1DF8-70DEBD28C6C6}"/>
              </a:ext>
            </a:extLst>
          </p:cNvPr>
          <p:cNvSpPr/>
          <p:nvPr/>
        </p:nvSpPr>
        <p:spPr>
          <a:xfrm>
            <a:off x="0" y="814170"/>
            <a:ext cx="12180500" cy="5234234"/>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479D9A04-9F9F-6E5F-E9F7-DB9ECB45A551}"/>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a:latin typeface="Museo Sans 700" panose="02000000000000000000"/>
                <a:ea typeface="+mn-ea"/>
                <a:cs typeface="Calibri"/>
              </a:rPr>
              <a:t>Github Copilot – Modo </a:t>
            </a:r>
            <a:r>
              <a:rPr lang="es-ES_tradnl" sz="1800" i="1" err="1">
                <a:latin typeface="Museo Sans 700" panose="02000000000000000000"/>
                <a:ea typeface="+mn-ea"/>
                <a:cs typeface="Calibri"/>
              </a:rPr>
              <a:t>Agent</a:t>
            </a:r>
            <a:endParaRPr lang="es-ES_tradnl" sz="1800" i="1">
              <a:latin typeface="Museo Sans 700" panose="02000000000000000000"/>
              <a:ea typeface="+mn-ea"/>
              <a:cs typeface="Calibri"/>
            </a:endParaRPr>
          </a:p>
        </p:txBody>
      </p:sp>
      <p:pic>
        <p:nvPicPr>
          <p:cNvPr id="12" name="Picture 11" descr="A black and white logo&#10;&#10;Description automatically generated">
            <a:extLst>
              <a:ext uri="{FF2B5EF4-FFF2-40B4-BE49-F238E27FC236}">
                <a16:creationId xmlns:a16="http://schemas.microsoft.com/office/drawing/2014/main" id="{2A319DC3-D6C6-2920-6E8C-8F68949CBA2F}"/>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F911EECC-6087-D545-7FED-FBF8DAD62CD0}"/>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10763886-5402-EB48-EDFB-D8700D336290}"/>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8200EFC-7135-CD50-EBB3-46858B8CAA12}"/>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 name="TextBox 1">
            <a:extLst>
              <a:ext uri="{FF2B5EF4-FFF2-40B4-BE49-F238E27FC236}">
                <a16:creationId xmlns:a16="http://schemas.microsoft.com/office/drawing/2014/main" id="{E5FA7883-D948-F8C9-7FEC-022A4952ACB3}"/>
              </a:ext>
            </a:extLst>
          </p:cNvPr>
          <p:cNvSpPr txBox="1"/>
          <p:nvPr/>
        </p:nvSpPr>
        <p:spPr>
          <a:xfrm>
            <a:off x="238210" y="901174"/>
            <a:ext cx="5404943" cy="2339102"/>
          </a:xfrm>
          <a:prstGeom prst="rect">
            <a:avLst/>
          </a:prstGeom>
          <a:noFill/>
        </p:spPr>
        <p:txBody>
          <a:bodyPr wrap="square" lIns="91440" tIns="45720" rIns="91440" bIns="45720" rtlCol="0" anchor="t">
            <a:spAutoFit/>
          </a:bodyPr>
          <a:lstStyle/>
          <a:p>
            <a:r>
              <a:rPr lang="es-ES_tradnl" sz="2000" b="1">
                <a:solidFill>
                  <a:schemeClr val="bg1"/>
                </a:solidFill>
                <a:latin typeface="Nunito Sans"/>
              </a:rPr>
              <a:t>GitHub Copilot </a:t>
            </a:r>
            <a:r>
              <a:rPr lang="es-ES_tradnl" sz="2000" b="1" err="1">
                <a:solidFill>
                  <a:schemeClr val="bg1"/>
                </a:solidFill>
                <a:latin typeface="Nunito Sans"/>
              </a:rPr>
              <a:t>Edits</a:t>
            </a:r>
            <a:r>
              <a:rPr lang="es-ES_tradnl" sz="2000" b="1">
                <a:solidFill>
                  <a:schemeClr val="bg1"/>
                </a:solidFill>
                <a:latin typeface="Nunito Sans"/>
              </a:rPr>
              <a:t> – Modo </a:t>
            </a:r>
            <a:r>
              <a:rPr lang="es-ES_tradnl" sz="2000" b="1" err="1">
                <a:solidFill>
                  <a:schemeClr val="bg1"/>
                </a:solidFill>
                <a:latin typeface="Nunito Sans"/>
              </a:rPr>
              <a:t>Agent</a:t>
            </a:r>
            <a:endParaRPr lang="es-ES_tradnl" sz="2000" b="1">
              <a:solidFill>
                <a:schemeClr val="bg1"/>
              </a:solidFill>
              <a:latin typeface="Nunito Sans"/>
            </a:endParaRPr>
          </a:p>
          <a:p>
            <a:endParaRPr lang="es-ES_tradnl">
              <a:solidFill>
                <a:schemeClr val="bg1"/>
              </a:solidFill>
              <a:latin typeface="Nunito Sans" pitchFamily="2" charset="77"/>
            </a:endParaRPr>
          </a:p>
          <a:p>
            <a:r>
              <a:rPr lang="es-ES">
                <a:solidFill>
                  <a:schemeClr val="bg1"/>
                </a:solidFill>
                <a:latin typeface="Segoe UI Semilight"/>
                <a:cs typeface="Segoe UI Semilight"/>
              </a:rPr>
              <a:t>En modo agente, </a:t>
            </a:r>
            <a:r>
              <a:rPr lang="es-ES" err="1">
                <a:solidFill>
                  <a:schemeClr val="bg1"/>
                </a:solidFill>
                <a:latin typeface="Segoe UI Semilight"/>
                <a:cs typeface="Segoe UI Semilight"/>
              </a:rPr>
              <a:t>Copilot</a:t>
            </a:r>
            <a:r>
              <a:rPr lang="es-ES">
                <a:solidFill>
                  <a:schemeClr val="bg1"/>
                </a:solidFill>
                <a:latin typeface="Segoe UI Semilight"/>
                <a:cs typeface="Segoe UI Semilight"/>
              </a:rPr>
              <a:t> </a:t>
            </a:r>
            <a:r>
              <a:rPr lang="es-ES" err="1">
                <a:solidFill>
                  <a:schemeClr val="bg1"/>
                </a:solidFill>
                <a:latin typeface="Segoe UI Semilight"/>
                <a:cs typeface="Segoe UI Semilight"/>
              </a:rPr>
              <a:t>Edits</a:t>
            </a:r>
            <a:r>
              <a:rPr lang="es-ES">
                <a:solidFill>
                  <a:schemeClr val="bg1"/>
                </a:solidFill>
                <a:latin typeface="Segoe UI Semilight"/>
                <a:cs typeface="Segoe UI Semilight"/>
              </a:rPr>
              <a:t> opera de forma más autónoma y dinámica para lograr el resultado deseado. El modo agente </a:t>
            </a:r>
            <a:r>
              <a:rPr lang="es-ES" err="1">
                <a:solidFill>
                  <a:schemeClr val="bg1"/>
                </a:solidFill>
                <a:latin typeface="Segoe UI Semilight"/>
                <a:cs typeface="Segoe UI Semilight"/>
              </a:rPr>
              <a:t>Copilot</a:t>
            </a:r>
            <a:r>
              <a:rPr lang="es-ES">
                <a:solidFill>
                  <a:schemeClr val="bg1"/>
                </a:solidFill>
                <a:latin typeface="Segoe UI Semilight"/>
                <a:cs typeface="Segoe UI Semilight"/>
              </a:rPr>
              <a:t> determina el contexto relevante, ofrece cambios de código y comandos de terminal, e itera para solucionar problemas.</a:t>
            </a:r>
            <a:endParaRPr lang="es-ES_tradnl" b="0" i="0">
              <a:solidFill>
                <a:schemeClr val="bg1"/>
              </a:solidFill>
              <a:effectLst/>
              <a:latin typeface="Segoe UI Semilight"/>
              <a:cs typeface="Segoe UI Semilight"/>
            </a:endParaRPr>
          </a:p>
        </p:txBody>
      </p:sp>
      <p:sp>
        <p:nvSpPr>
          <p:cNvPr id="7" name="TextBox 1">
            <a:extLst>
              <a:ext uri="{FF2B5EF4-FFF2-40B4-BE49-F238E27FC236}">
                <a16:creationId xmlns:a16="http://schemas.microsoft.com/office/drawing/2014/main" id="{C872FFEE-130A-2D92-F3AB-5373D22C28D8}"/>
              </a:ext>
            </a:extLst>
          </p:cNvPr>
          <p:cNvSpPr txBox="1"/>
          <p:nvPr/>
        </p:nvSpPr>
        <p:spPr>
          <a:xfrm>
            <a:off x="238211" y="3474324"/>
            <a:ext cx="5704290" cy="2339102"/>
          </a:xfrm>
          <a:prstGeom prst="rect">
            <a:avLst/>
          </a:prstGeom>
          <a:noFill/>
        </p:spPr>
        <p:txBody>
          <a:bodyPr wrap="square" lIns="91440" tIns="45720" rIns="91440" bIns="45720" rtlCol="0" anchor="t">
            <a:spAutoFit/>
          </a:bodyPr>
          <a:lstStyle/>
          <a:p>
            <a:r>
              <a:rPr lang="es-ES_tradnl" sz="2000" b="1">
                <a:solidFill>
                  <a:schemeClr val="bg1"/>
                </a:solidFill>
                <a:latin typeface="Nunito Sans"/>
              </a:rPr>
              <a:t>GitHub Copilot </a:t>
            </a:r>
            <a:r>
              <a:rPr lang="es-ES_tradnl" sz="2000" b="1" err="1">
                <a:solidFill>
                  <a:schemeClr val="bg1"/>
                </a:solidFill>
                <a:latin typeface="Nunito Sans"/>
              </a:rPr>
              <a:t>Edits</a:t>
            </a:r>
            <a:r>
              <a:rPr lang="es-ES_tradnl" sz="2000" b="1">
                <a:solidFill>
                  <a:schemeClr val="bg1"/>
                </a:solidFill>
                <a:latin typeface="Nunito Sans"/>
              </a:rPr>
              <a:t> – Modo </a:t>
            </a:r>
            <a:r>
              <a:rPr lang="es-ES_tradnl" sz="2000" b="1" err="1">
                <a:solidFill>
                  <a:schemeClr val="bg1"/>
                </a:solidFill>
                <a:latin typeface="Nunito Sans"/>
              </a:rPr>
              <a:t>Edit</a:t>
            </a:r>
            <a:endParaRPr lang="es-ES_tradnl" sz="2000" b="1">
              <a:solidFill>
                <a:schemeClr val="bg1"/>
              </a:solidFill>
              <a:latin typeface="Nunito Sans"/>
            </a:endParaRPr>
          </a:p>
          <a:p>
            <a:endParaRPr lang="es-ES_tradnl">
              <a:solidFill>
                <a:schemeClr val="bg1"/>
              </a:solidFill>
              <a:latin typeface="Nunito Sans" pitchFamily="2" charset="77"/>
            </a:endParaRPr>
          </a:p>
          <a:p>
            <a:r>
              <a:rPr lang="es-ES_tradnl">
                <a:solidFill>
                  <a:schemeClr val="bg1"/>
                </a:solidFill>
                <a:latin typeface="Nunito Sans" pitchFamily="2" charset="77"/>
              </a:rPr>
              <a:t>La opción de Copilot Edits es un modo un poco mas manual donde el usuario establece el control de los archivos involucrados en la modificación y Github Copilot modificara estos archivos en caso de ser necesario y/o creara los necesarios tomando como referencia el contexto de los archivos  involucrados.</a:t>
            </a:r>
          </a:p>
        </p:txBody>
      </p:sp>
      <p:pic>
        <p:nvPicPr>
          <p:cNvPr id="1026" name="Picture 2">
            <a:extLst>
              <a:ext uri="{FF2B5EF4-FFF2-40B4-BE49-F238E27FC236}">
                <a16:creationId xmlns:a16="http://schemas.microsoft.com/office/drawing/2014/main" id="{846F6879-63D1-9C18-B41E-92405FF7C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28852"/>
            <a:ext cx="5776464" cy="326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7917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0E6E1-B631-DC52-92D5-8D090777CA1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7E7F7B5-4D23-F96A-B07D-A301D0DE689F}"/>
              </a:ext>
            </a:extLst>
          </p:cNvPr>
          <p:cNvSpPr/>
          <p:nvPr/>
        </p:nvSpPr>
        <p:spPr>
          <a:xfrm>
            <a:off x="-3950" y="783771"/>
            <a:ext cx="12195948" cy="5307717"/>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8E073118-3E90-EA60-694E-2E63425F567B}"/>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a:latin typeface="Museo Sans 700" panose="02000000000000000000"/>
                <a:ea typeface="+mn-ea"/>
                <a:cs typeface="Calibri"/>
              </a:rPr>
              <a:t>Github Copilot – Diferencias Chat / </a:t>
            </a:r>
            <a:r>
              <a:rPr lang="es-ES_tradnl" sz="1800" i="1" err="1">
                <a:latin typeface="Museo Sans 700" panose="02000000000000000000"/>
                <a:ea typeface="+mn-ea"/>
                <a:cs typeface="Calibri"/>
              </a:rPr>
              <a:t>Edits</a:t>
            </a:r>
            <a:endParaRPr lang="es-ES_tradnl" sz="1800" i="1">
              <a:latin typeface="Museo Sans 700" panose="02000000000000000000"/>
              <a:ea typeface="+mn-ea"/>
              <a:cs typeface="Calibri"/>
            </a:endParaRPr>
          </a:p>
        </p:txBody>
      </p:sp>
      <p:pic>
        <p:nvPicPr>
          <p:cNvPr id="12" name="Picture 11" descr="A black and white logo&#10;&#10;Description automatically generated">
            <a:extLst>
              <a:ext uri="{FF2B5EF4-FFF2-40B4-BE49-F238E27FC236}">
                <a16:creationId xmlns:a16="http://schemas.microsoft.com/office/drawing/2014/main" id="{109DC8C2-67F7-F706-2AAE-15A18E1C9835}"/>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6E18F1ED-7C54-131C-D9D7-26CFE2D75D5B}"/>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25A36A8A-BC33-9A95-5FCA-8C6255FE2DEA}"/>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3F27BDE-B564-260A-8F5D-A2730FCA3B90}"/>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3" name="Imagen 2">
            <a:extLst>
              <a:ext uri="{FF2B5EF4-FFF2-40B4-BE49-F238E27FC236}">
                <a16:creationId xmlns:a16="http://schemas.microsoft.com/office/drawing/2014/main" id="{BE4826E7-D613-EBE5-D3FA-31F4E549493C}"/>
              </a:ext>
            </a:extLst>
          </p:cNvPr>
          <p:cNvPicPr>
            <a:picLocks noChangeAspect="1"/>
          </p:cNvPicPr>
          <p:nvPr/>
        </p:nvPicPr>
        <p:blipFill>
          <a:blip r:embed="rId4"/>
          <a:stretch>
            <a:fillRect/>
          </a:stretch>
        </p:blipFill>
        <p:spPr>
          <a:xfrm>
            <a:off x="5730240" y="1386945"/>
            <a:ext cx="6050279" cy="4084110"/>
          </a:xfrm>
          <a:prstGeom prst="rect">
            <a:avLst/>
          </a:prstGeom>
        </p:spPr>
      </p:pic>
      <p:sp>
        <p:nvSpPr>
          <p:cNvPr id="5" name="TextBox 1">
            <a:extLst>
              <a:ext uri="{FF2B5EF4-FFF2-40B4-BE49-F238E27FC236}">
                <a16:creationId xmlns:a16="http://schemas.microsoft.com/office/drawing/2014/main" id="{5706B952-A5C7-E462-55EC-A267155E6EF9}"/>
              </a:ext>
            </a:extLst>
          </p:cNvPr>
          <p:cNvSpPr txBox="1"/>
          <p:nvPr/>
        </p:nvSpPr>
        <p:spPr>
          <a:xfrm>
            <a:off x="572609" y="1075347"/>
            <a:ext cx="4887666" cy="4862870"/>
          </a:xfrm>
          <a:prstGeom prst="rect">
            <a:avLst/>
          </a:prstGeom>
          <a:noFill/>
        </p:spPr>
        <p:txBody>
          <a:bodyPr wrap="square" lIns="91440" tIns="45720" rIns="91440" bIns="45720" rtlCol="0" anchor="t">
            <a:spAutoFit/>
          </a:bodyPr>
          <a:lstStyle/>
          <a:p>
            <a:r>
              <a:rPr lang="es-ES_tradnl" sz="2000" b="1">
                <a:solidFill>
                  <a:schemeClr val="bg1"/>
                </a:solidFill>
                <a:latin typeface="Nunito Sans"/>
              </a:rPr>
              <a:t>GitHub Copilot </a:t>
            </a:r>
            <a:r>
              <a:rPr lang="es-ES_tradnl" sz="2000" b="1" err="1">
                <a:solidFill>
                  <a:schemeClr val="bg1"/>
                </a:solidFill>
                <a:latin typeface="Nunito Sans"/>
              </a:rPr>
              <a:t>Edits</a:t>
            </a:r>
            <a:endParaRPr lang="es-ES_tradnl" sz="2000" b="1">
              <a:solidFill>
                <a:schemeClr val="bg1"/>
              </a:solidFill>
              <a:latin typeface="Nunito Sans"/>
            </a:endParaRPr>
          </a:p>
          <a:p>
            <a:endParaRPr lang="es-ES_tradnl" sz="2000" b="1">
              <a:solidFill>
                <a:schemeClr val="bg1"/>
              </a:solidFill>
              <a:latin typeface="Nunito Sans"/>
            </a:endParaRPr>
          </a:p>
          <a:p>
            <a:r>
              <a:rPr lang="es-ES_tradnl" sz="1400">
                <a:solidFill>
                  <a:schemeClr val="bg1"/>
                </a:solidFill>
                <a:latin typeface="Nunito Sans"/>
              </a:rPr>
              <a:t>Copilot </a:t>
            </a:r>
            <a:r>
              <a:rPr lang="es-ES_tradnl" sz="1400" err="1">
                <a:solidFill>
                  <a:schemeClr val="bg1"/>
                </a:solidFill>
                <a:latin typeface="Nunito Sans"/>
              </a:rPr>
              <a:t>Edits</a:t>
            </a:r>
            <a:r>
              <a:rPr lang="es-ES_tradnl" sz="1400">
                <a:solidFill>
                  <a:schemeClr val="bg1"/>
                </a:solidFill>
                <a:latin typeface="Nunito Sans"/>
              </a:rPr>
              <a:t> te introduce en el contexto de la edición de código, donde inicias una sesión de edición y usas indicaciones para realizar cambios en tu código base. Copilot </a:t>
            </a:r>
            <a:r>
              <a:rPr lang="es-ES_tradnl" sz="1400" err="1">
                <a:solidFill>
                  <a:schemeClr val="bg1"/>
                </a:solidFill>
                <a:latin typeface="Nunito Sans"/>
              </a:rPr>
              <a:t>Edits</a:t>
            </a:r>
            <a:r>
              <a:rPr lang="es-ES_tradnl" sz="1400">
                <a:solidFill>
                  <a:schemeClr val="bg1"/>
                </a:solidFill>
                <a:latin typeface="Nunito Sans"/>
              </a:rPr>
              <a:t> puede generar y aplicar cambios de código directamente en varios archivos de tu código base. Puedes previsualizar inmediatamente las ediciones generadas dentro del contexto de tu código.</a:t>
            </a:r>
          </a:p>
          <a:p>
            <a:endParaRPr lang="es-ES_tradnl" sz="1400">
              <a:solidFill>
                <a:schemeClr val="bg1"/>
              </a:solidFill>
              <a:latin typeface="Nunito Sans"/>
            </a:endParaRPr>
          </a:p>
          <a:p>
            <a:r>
              <a:rPr lang="es-ES_tradnl" sz="2000" b="1">
                <a:solidFill>
                  <a:schemeClr val="bg1"/>
                </a:solidFill>
                <a:latin typeface="Nunito Sans"/>
              </a:rPr>
              <a:t>Github Copilot Chat.</a:t>
            </a:r>
          </a:p>
          <a:p>
            <a:endParaRPr lang="es-ES_tradnl" sz="2000" b="1">
              <a:solidFill>
                <a:schemeClr val="bg1"/>
              </a:solidFill>
              <a:latin typeface="Nunito Sans"/>
            </a:endParaRPr>
          </a:p>
          <a:p>
            <a:r>
              <a:rPr lang="es-ES_tradnl" sz="1400">
                <a:solidFill>
                  <a:schemeClr val="bg1"/>
                </a:solidFill>
                <a:latin typeface="Nunito Sans"/>
              </a:rPr>
              <a:t>La vista de chat te ofrece una interfaz de chat más general para hacer preguntas sobre tu código o temas tecnológicos en general. Copilot también puede proporcionar sugerencias de código y generar bloques de código como parte de la conversación de chat. Debes aplicar manualmente cada bloque de código a los diferentes archivos de tu proyecto para evaluar su validez.</a:t>
            </a:r>
          </a:p>
          <a:p>
            <a:endParaRPr lang="es-ES_tradnl" sz="2000" b="1">
              <a:solidFill>
                <a:schemeClr val="bg1"/>
              </a:solidFill>
              <a:latin typeface="Nunito Sans"/>
            </a:endParaRPr>
          </a:p>
        </p:txBody>
      </p:sp>
    </p:spTree>
    <p:extLst>
      <p:ext uri="{BB962C8B-B14F-4D97-AF65-F5344CB8AC3E}">
        <p14:creationId xmlns:p14="http://schemas.microsoft.com/office/powerpoint/2010/main" val="279702646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B1CC6-0859-16C6-4D4D-7E85BB46D18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D6DD108-7C2B-DC83-FAF2-806E5BC5065C}"/>
              </a:ext>
            </a:extLst>
          </p:cNvPr>
          <p:cNvSpPr/>
          <p:nvPr/>
        </p:nvSpPr>
        <p:spPr>
          <a:xfrm>
            <a:off x="5015575" y="3813234"/>
            <a:ext cx="7176423" cy="2302444"/>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_tradnl" b="1">
                <a:ea typeface="Calibri"/>
                <a:cs typeface="Calibri"/>
              </a:rPr>
              <a:t>Autocompletado de código:</a:t>
            </a:r>
          </a:p>
          <a:p>
            <a:pPr algn="ctr"/>
            <a:r>
              <a:rPr lang="es-ES_tradnl">
                <a:ea typeface="+mn-lt"/>
                <a:cs typeface="+mn-lt"/>
              </a:rPr>
              <a:t>Sugiere líneas y bloques enteros durante la escritura, basándose en el contexto del archivo y tu historial reciente</a:t>
            </a:r>
          </a:p>
          <a:p>
            <a:pPr algn="ctr"/>
            <a:endParaRPr lang="es-ES_tradnl">
              <a:ea typeface="Calibri"/>
              <a:cs typeface="Calibri"/>
            </a:endParaRPr>
          </a:p>
          <a:p>
            <a:pPr algn="ctr"/>
            <a:r>
              <a:rPr lang="es-ES_tradnl">
                <a:ea typeface="+mn-lt"/>
                <a:cs typeface="+mn-lt"/>
              </a:rPr>
              <a:t>Sugiere comandos de terminal, opciones y hasta scripts completos, ideal para tareas repetitivas o complejas. (CLI </a:t>
            </a:r>
            <a:r>
              <a:rPr lang="es-ES_tradnl" err="1">
                <a:ea typeface="+mn-lt"/>
                <a:cs typeface="+mn-lt"/>
              </a:rPr>
              <a:t>inline</a:t>
            </a:r>
            <a:r>
              <a:rPr lang="es-ES_tradnl">
                <a:ea typeface="+mn-lt"/>
                <a:cs typeface="+mn-lt"/>
              </a:rPr>
              <a:t> </a:t>
            </a:r>
            <a:r>
              <a:rPr lang="es-ES_tradnl" err="1">
                <a:ea typeface="+mn-lt"/>
                <a:cs typeface="+mn-lt"/>
              </a:rPr>
              <a:t>asist</a:t>
            </a:r>
            <a:r>
              <a:rPr lang="es-ES_tradnl">
                <a:ea typeface="+mn-lt"/>
                <a:cs typeface="+mn-lt"/>
              </a:rPr>
              <a:t>).</a:t>
            </a:r>
            <a:endParaRPr lang="es-ES_tradnl"/>
          </a:p>
          <a:p>
            <a:pPr algn="ctr"/>
            <a:endParaRPr lang="es-ES_tradnl">
              <a:ea typeface="Calibri"/>
              <a:cs typeface="Calibri"/>
            </a:endParaRPr>
          </a:p>
          <a:p>
            <a:pPr algn="ctr"/>
            <a:r>
              <a:rPr lang="es-ES_tradnl">
                <a:ea typeface="+mn-lt"/>
                <a:cs typeface="+mn-lt"/>
              </a:rPr>
              <a:t>Aprende del código alrededor y adapta las sugerencias a tu estilo de trabajo y </a:t>
            </a:r>
            <a:r>
              <a:rPr lang="es-ES_tradnl" err="1">
                <a:ea typeface="+mn-lt"/>
                <a:cs typeface="+mn-lt"/>
              </a:rPr>
              <a:t>stack</a:t>
            </a:r>
            <a:r>
              <a:rPr lang="es-ES_tradnl">
                <a:ea typeface="+mn-lt"/>
                <a:cs typeface="+mn-lt"/>
              </a:rPr>
              <a:t> tecnológico.</a:t>
            </a:r>
            <a:endParaRPr lang="es-ES_tradnl"/>
          </a:p>
          <a:p>
            <a:pPr algn="ctr"/>
            <a:endParaRPr lang="es-ES_tradnl">
              <a:ea typeface="Calibri"/>
              <a:cs typeface="Calibri"/>
            </a:endParaRPr>
          </a:p>
        </p:txBody>
      </p:sp>
      <p:sp>
        <p:nvSpPr>
          <p:cNvPr id="4" name="Rectangle 3">
            <a:extLst>
              <a:ext uri="{FF2B5EF4-FFF2-40B4-BE49-F238E27FC236}">
                <a16:creationId xmlns:a16="http://schemas.microsoft.com/office/drawing/2014/main" id="{DC4368DF-7D26-DDA0-0B7D-48FE7013C6B1}"/>
              </a:ext>
            </a:extLst>
          </p:cNvPr>
          <p:cNvSpPr/>
          <p:nvPr/>
        </p:nvSpPr>
        <p:spPr>
          <a:xfrm>
            <a:off x="-3948" y="1016268"/>
            <a:ext cx="5023469" cy="24046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Font typeface="Wingdings"/>
              <a:buChar char="ü"/>
            </a:pPr>
            <a:r>
              <a:rPr lang="es-ES_tradnl">
                <a:ea typeface="+mn-lt"/>
                <a:cs typeface="+mn-lt"/>
              </a:rPr>
              <a:t>Experiencia de autocompletado inteligente directamente en tu editor de código y terminal</a:t>
            </a:r>
          </a:p>
          <a:p>
            <a:pPr marL="285750" indent="-285750" algn="ctr">
              <a:buFont typeface="Wingdings"/>
              <a:buChar char="ü"/>
            </a:pPr>
            <a:endParaRPr lang="es-ES_tradnl">
              <a:ea typeface="+mn-lt"/>
              <a:cs typeface="+mn-lt"/>
            </a:endParaRPr>
          </a:p>
          <a:p>
            <a:pPr marL="285750" indent="-285750" algn="ctr">
              <a:buFont typeface="Wingdings"/>
              <a:buChar char="ü"/>
            </a:pPr>
            <a:r>
              <a:rPr lang="es-ES_tradnl">
                <a:ea typeface="+mn-lt"/>
                <a:cs typeface="+mn-lt"/>
              </a:rPr>
              <a:t>sugiere líneas completas, funciones, y estructuras, anticipándose a tu lógica y contexto</a:t>
            </a:r>
            <a:endParaRPr lang="es-ES_tradnl">
              <a:ea typeface="Calibri" panose="020F0502020204030204"/>
              <a:cs typeface="Calibri" panose="020F0502020204030204"/>
            </a:endParaRPr>
          </a:p>
        </p:txBody>
      </p:sp>
      <p:sp>
        <p:nvSpPr>
          <p:cNvPr id="11" name="Text Placeholder 1">
            <a:extLst>
              <a:ext uri="{FF2B5EF4-FFF2-40B4-BE49-F238E27FC236}">
                <a16:creationId xmlns:a16="http://schemas.microsoft.com/office/drawing/2014/main" id="{2B7FAEAE-272E-193F-E1A6-C8E7341E4B1A}"/>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err="1">
                <a:latin typeface="Museo Sans 700" panose="02000000000000000000"/>
                <a:ea typeface="+mn-ea"/>
                <a:cs typeface="Calibri"/>
              </a:rPr>
              <a:t>Github</a:t>
            </a:r>
            <a:r>
              <a:rPr lang="es-ES_tradnl" sz="1800" i="1">
                <a:latin typeface="Museo Sans 700" panose="02000000000000000000"/>
                <a:ea typeface="+mn-ea"/>
                <a:cs typeface="Calibri"/>
              </a:rPr>
              <a:t> </a:t>
            </a:r>
            <a:r>
              <a:rPr lang="es-ES_tradnl" sz="1800" i="1" err="1">
                <a:latin typeface="Museo Sans 700" panose="02000000000000000000"/>
                <a:ea typeface="+mn-ea"/>
                <a:cs typeface="Calibri"/>
              </a:rPr>
              <a:t>Copilot</a:t>
            </a:r>
            <a:r>
              <a:rPr lang="es-ES_tradnl" sz="1800" i="1">
                <a:latin typeface="Museo Sans 700" panose="02000000000000000000"/>
                <a:ea typeface="+mn-ea"/>
                <a:cs typeface="Calibri"/>
              </a:rPr>
              <a:t> – </a:t>
            </a:r>
            <a:r>
              <a:rPr lang="es-ES_tradnl" sz="1800" i="1" err="1">
                <a:latin typeface="Museo Sans 700" panose="02000000000000000000"/>
                <a:ea typeface="+mn-ea"/>
                <a:cs typeface="Calibri"/>
              </a:rPr>
              <a:t>Inline</a:t>
            </a:r>
            <a:endParaRPr lang="es-ES_tradnl" sz="1800" i="1">
              <a:latin typeface="Museo Sans 700" panose="02000000000000000000"/>
              <a:ea typeface="+mn-ea"/>
              <a:cs typeface="Calibri"/>
            </a:endParaRPr>
          </a:p>
        </p:txBody>
      </p:sp>
      <p:pic>
        <p:nvPicPr>
          <p:cNvPr id="12" name="Picture 11" descr="A black and white logo&#10;&#10;Description automatically generated">
            <a:extLst>
              <a:ext uri="{FF2B5EF4-FFF2-40B4-BE49-F238E27FC236}">
                <a16:creationId xmlns:a16="http://schemas.microsoft.com/office/drawing/2014/main" id="{603747F5-652C-4F62-392F-BA54633AFBA4}"/>
              </a:ext>
            </a:extLst>
          </p:cNvPr>
          <p:cNvPicPr>
            <a:picLocks noChangeAspect="1"/>
          </p:cNvPicPr>
          <p:nvPr/>
        </p:nvPicPr>
        <p:blipFill>
          <a:blip r:embed="rId3"/>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4D52D631-1E56-C1F6-6AE9-6A79A464FBD2}"/>
              </a:ext>
            </a:extLst>
          </p:cNvPr>
          <p:cNvPicPr>
            <a:picLocks noChangeAspect="1"/>
          </p:cNvPicPr>
          <p:nvPr/>
        </p:nvPicPr>
        <p:blipFill>
          <a:blip r:embed="rId4"/>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43D89602-2C0C-4E71-399A-F5D418B25592}"/>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3012094-AA8F-1A1E-3DFE-636AE5A9BE6C}"/>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 name="Picture 1" descr="A computer screen shot of a computer&#10;&#10;AI-generated content may be incorrect.">
            <a:extLst>
              <a:ext uri="{FF2B5EF4-FFF2-40B4-BE49-F238E27FC236}">
                <a16:creationId xmlns:a16="http://schemas.microsoft.com/office/drawing/2014/main" id="{9001AC49-CE21-7247-4C23-9BFB5D88397F}"/>
              </a:ext>
            </a:extLst>
          </p:cNvPr>
          <p:cNvPicPr>
            <a:picLocks noChangeAspect="1"/>
          </p:cNvPicPr>
          <p:nvPr/>
        </p:nvPicPr>
        <p:blipFill>
          <a:blip r:embed="rId5"/>
          <a:stretch>
            <a:fillRect/>
          </a:stretch>
        </p:blipFill>
        <p:spPr>
          <a:xfrm>
            <a:off x="7396239" y="1003906"/>
            <a:ext cx="2406953" cy="24190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A person looking at a computer screen&#10;&#10;AI-generated content may be incorrect.">
            <a:extLst>
              <a:ext uri="{FF2B5EF4-FFF2-40B4-BE49-F238E27FC236}">
                <a16:creationId xmlns:a16="http://schemas.microsoft.com/office/drawing/2014/main" id="{2952F08C-855E-4F5F-03D7-AE7607260D45}"/>
              </a:ext>
            </a:extLst>
          </p:cNvPr>
          <p:cNvPicPr>
            <a:picLocks noChangeAspect="1"/>
          </p:cNvPicPr>
          <p:nvPr/>
        </p:nvPicPr>
        <p:blipFill>
          <a:blip r:embed="rId6"/>
          <a:stretch>
            <a:fillRect/>
          </a:stretch>
        </p:blipFill>
        <p:spPr>
          <a:xfrm>
            <a:off x="1396999" y="3810000"/>
            <a:ext cx="2419050" cy="23101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95888813"/>
      </p:ext>
    </p:extLst>
  </p:cSld>
  <p:clrMapOvr>
    <a:masterClrMapping/>
  </p:clrMapOvr>
  <p:transition spd="med"/>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449A-C3D1-94F7-4936-F69F3D3FB1C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437CB16-C7AC-8BF0-BDFF-B77C1C20E373}"/>
              </a:ext>
            </a:extLst>
          </p:cNvPr>
          <p:cNvSpPr/>
          <p:nvPr/>
        </p:nvSpPr>
        <p:spPr>
          <a:xfrm>
            <a:off x="0" y="3637148"/>
            <a:ext cx="12195948" cy="2217778"/>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DBC250F-13AF-F197-C27B-8E3870635640}"/>
              </a:ext>
            </a:extLst>
          </p:cNvPr>
          <p:cNvSpPr/>
          <p:nvPr/>
        </p:nvSpPr>
        <p:spPr>
          <a:xfrm>
            <a:off x="-3948" y="883220"/>
            <a:ext cx="12195946" cy="24046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E50F4492-881B-8390-F3A6-EEABFC2317ED}"/>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err="1">
                <a:latin typeface="Museo Sans 700" panose="02000000000000000000"/>
                <a:ea typeface="+mn-ea"/>
                <a:cs typeface="Calibri"/>
              </a:rPr>
              <a:t>Github</a:t>
            </a:r>
            <a:r>
              <a:rPr lang="es-ES_tradnl" sz="1800" i="1">
                <a:latin typeface="Museo Sans 700" panose="02000000000000000000"/>
                <a:ea typeface="+mn-ea"/>
                <a:cs typeface="Calibri"/>
              </a:rPr>
              <a:t> </a:t>
            </a:r>
            <a:r>
              <a:rPr lang="es-ES_tradnl" sz="1800" i="1" err="1">
                <a:latin typeface="Museo Sans 700" panose="02000000000000000000"/>
                <a:ea typeface="+mn-ea"/>
                <a:cs typeface="Calibri"/>
              </a:rPr>
              <a:t>Copilot</a:t>
            </a:r>
            <a:r>
              <a:rPr lang="es-ES_tradnl" sz="1800" i="1">
                <a:latin typeface="Museo Sans 700" panose="02000000000000000000"/>
                <a:ea typeface="+mn-ea"/>
                <a:cs typeface="Calibri"/>
              </a:rPr>
              <a:t> – Web (Chat y búsquedas dentro de los repos).</a:t>
            </a:r>
          </a:p>
        </p:txBody>
      </p:sp>
      <p:pic>
        <p:nvPicPr>
          <p:cNvPr id="12" name="Picture 11" descr="A black and white logo&#10;&#10;Description automatically generated">
            <a:extLst>
              <a:ext uri="{FF2B5EF4-FFF2-40B4-BE49-F238E27FC236}">
                <a16:creationId xmlns:a16="http://schemas.microsoft.com/office/drawing/2014/main" id="{4A1B1DF3-63DC-55CF-7466-132BDF720179}"/>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DDAB2087-044F-114C-4F85-BCEDDA65BAFA}"/>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10CB3F99-7824-2726-5757-B3C2555E6F07}"/>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F898DF7-BB89-E228-A9E0-4C4E0E2A1CE7}"/>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98673B7-9DCA-2915-9480-D28EDECBD5DA}"/>
              </a:ext>
            </a:extLst>
          </p:cNvPr>
          <p:cNvSpPr txBox="1"/>
          <p:nvPr/>
        </p:nvSpPr>
        <p:spPr>
          <a:xfrm>
            <a:off x="768104" y="1198033"/>
            <a:ext cx="5175496" cy="1508105"/>
          </a:xfrm>
          <a:prstGeom prst="rect">
            <a:avLst/>
          </a:prstGeom>
          <a:noFill/>
        </p:spPr>
        <p:txBody>
          <a:bodyPr wrap="square" lIns="91440" tIns="45720" rIns="91440" bIns="45720" rtlCol="0" anchor="t">
            <a:spAutoFit/>
          </a:bodyPr>
          <a:lstStyle/>
          <a:p>
            <a:r>
              <a:rPr lang="es-ES" sz="2000" b="1">
                <a:solidFill>
                  <a:schemeClr val="bg1"/>
                </a:solidFill>
                <a:latin typeface="Nunito Sans"/>
              </a:rPr>
              <a:t>GitHub Copilot Web: IA en tu Navegador</a:t>
            </a:r>
          </a:p>
          <a:p>
            <a:endParaRPr lang="es-ES_tradnl">
              <a:solidFill>
                <a:schemeClr val="bg1"/>
              </a:solidFill>
              <a:latin typeface="Nunito Sans" pitchFamily="2" charset="77"/>
            </a:endParaRPr>
          </a:p>
          <a:p>
            <a:r>
              <a:rPr lang="es-ES" b="0" i="0">
                <a:solidFill>
                  <a:schemeClr val="bg1"/>
                </a:solidFill>
                <a:effectLst/>
                <a:latin typeface="Segoe UI Semilight"/>
                <a:cs typeface="Segoe UI Semilight"/>
              </a:rPr>
              <a:t>Versión basada en navegador de Copilot, que permite a los desarrolladores aprovechar su potencial </a:t>
            </a:r>
            <a:r>
              <a:rPr lang="es-ES" b="0" i="0">
                <a:solidFill>
                  <a:srgbClr val="1884B8"/>
                </a:solidFill>
                <a:effectLst/>
                <a:latin typeface="Segoe UI Semilight"/>
                <a:cs typeface="Segoe UI Semilight"/>
              </a:rPr>
              <a:t>sin necesidad de un IDE</a:t>
            </a:r>
            <a:r>
              <a:rPr lang="es-ES" b="0" i="0">
                <a:solidFill>
                  <a:schemeClr val="bg1"/>
                </a:solidFill>
                <a:effectLst/>
                <a:latin typeface="Segoe UI Semilight"/>
                <a:cs typeface="Segoe UI Semilight"/>
              </a:rPr>
              <a:t>.</a:t>
            </a:r>
            <a:endParaRPr lang="es-ES_tradnl" b="0" i="0">
              <a:solidFill>
                <a:schemeClr val="bg1"/>
              </a:solidFill>
              <a:effectLst/>
              <a:latin typeface="Segoe UI Semilight"/>
              <a:cs typeface="Segoe UI Semilight"/>
            </a:endParaRPr>
          </a:p>
        </p:txBody>
      </p:sp>
      <p:sp>
        <p:nvSpPr>
          <p:cNvPr id="8" name="TextBox 1">
            <a:extLst>
              <a:ext uri="{FF2B5EF4-FFF2-40B4-BE49-F238E27FC236}">
                <a16:creationId xmlns:a16="http://schemas.microsoft.com/office/drawing/2014/main" id="{F1F8B9FA-841C-A8E2-693A-85B6520BDBFE}"/>
              </a:ext>
            </a:extLst>
          </p:cNvPr>
          <p:cNvSpPr txBox="1"/>
          <p:nvPr/>
        </p:nvSpPr>
        <p:spPr>
          <a:xfrm>
            <a:off x="768104" y="3850441"/>
            <a:ext cx="5175496" cy="2339102"/>
          </a:xfrm>
          <a:prstGeom prst="rect">
            <a:avLst/>
          </a:prstGeom>
          <a:noFill/>
        </p:spPr>
        <p:txBody>
          <a:bodyPr wrap="square" lIns="91440" tIns="45720" rIns="91440" bIns="45720" rtlCol="0" anchor="t">
            <a:spAutoFit/>
          </a:bodyPr>
          <a:lstStyle/>
          <a:p>
            <a:r>
              <a:rPr lang="es-ES" sz="2000" b="1">
                <a:solidFill>
                  <a:schemeClr val="bg1"/>
                </a:solidFill>
                <a:latin typeface="Nunito Sans"/>
              </a:rPr>
              <a:t>¿Cómo Funciona?</a:t>
            </a:r>
          </a:p>
          <a:p>
            <a:pPr marL="285750" indent="-285750">
              <a:buFontTx/>
              <a:buChar char="-"/>
            </a:pPr>
            <a:r>
              <a:rPr lang="es-ES" b="0" i="0">
                <a:solidFill>
                  <a:schemeClr val="bg1"/>
                </a:solidFill>
                <a:effectLst/>
                <a:latin typeface="Segoe UI Semilight"/>
                <a:cs typeface="Segoe UI Semilight"/>
              </a:rPr>
              <a:t>Sugerencias de Código en el Navegador</a:t>
            </a:r>
          </a:p>
          <a:p>
            <a:pPr marL="285750" indent="-285750">
              <a:buFontTx/>
              <a:buChar char="-"/>
            </a:pPr>
            <a:r>
              <a:rPr lang="es-ES_tradnl" b="0" i="0">
                <a:solidFill>
                  <a:schemeClr val="bg1"/>
                </a:solidFill>
                <a:effectLst/>
                <a:latin typeface="Segoe UI Semilight"/>
                <a:cs typeface="Segoe UI Semilight"/>
              </a:rPr>
              <a:t>Generación de Documentación</a:t>
            </a:r>
          </a:p>
          <a:p>
            <a:pPr marL="285750" indent="-285750">
              <a:buFontTx/>
              <a:buChar char="-"/>
            </a:pPr>
            <a:r>
              <a:rPr lang="es-ES_tradnl" b="0" i="0">
                <a:solidFill>
                  <a:schemeClr val="bg1"/>
                </a:solidFill>
                <a:effectLst/>
                <a:latin typeface="Segoe UI Semilight"/>
                <a:cs typeface="Segoe UI Semilight"/>
              </a:rPr>
              <a:t>Análisis de </a:t>
            </a:r>
            <a:r>
              <a:rPr lang="es-ES_tradnl" b="0" i="0" err="1">
                <a:solidFill>
                  <a:schemeClr val="bg1"/>
                </a:solidFill>
                <a:effectLst/>
                <a:latin typeface="Segoe UI Semilight"/>
                <a:cs typeface="Segoe UI Semilight"/>
              </a:rPr>
              <a:t>Pull</a:t>
            </a:r>
            <a:r>
              <a:rPr lang="es-ES_tradnl" b="0" i="0">
                <a:solidFill>
                  <a:schemeClr val="bg1"/>
                </a:solidFill>
                <a:effectLst/>
                <a:latin typeface="Segoe UI Semilight"/>
                <a:cs typeface="Segoe UI Semilight"/>
              </a:rPr>
              <a:t> </a:t>
            </a:r>
            <a:r>
              <a:rPr lang="es-ES_tradnl" b="0" i="0" err="1">
                <a:solidFill>
                  <a:schemeClr val="bg1"/>
                </a:solidFill>
                <a:effectLst/>
                <a:latin typeface="Segoe UI Semilight"/>
                <a:cs typeface="Segoe UI Semilight"/>
              </a:rPr>
              <a:t>Requests</a:t>
            </a:r>
            <a:r>
              <a:rPr lang="es-ES_tradnl" b="0" i="0">
                <a:solidFill>
                  <a:schemeClr val="bg1"/>
                </a:solidFill>
                <a:effectLst/>
                <a:latin typeface="Segoe UI Semilight"/>
                <a:cs typeface="Segoe UI Semilight"/>
              </a:rPr>
              <a:t> (</a:t>
            </a:r>
            <a:r>
              <a:rPr lang="es-ES_tradnl" b="0" i="0" err="1">
                <a:solidFill>
                  <a:schemeClr val="bg1"/>
                </a:solidFill>
                <a:effectLst/>
                <a:latin typeface="Segoe UI Semilight"/>
                <a:cs typeface="Segoe UI Semilight"/>
              </a:rPr>
              <a:t>PRs</a:t>
            </a:r>
            <a:r>
              <a:rPr lang="es-ES_tradnl" b="0" i="0">
                <a:solidFill>
                  <a:schemeClr val="bg1"/>
                </a:solidFill>
                <a:effectLst/>
                <a:latin typeface="Segoe UI Semilight"/>
                <a:cs typeface="Segoe UI Semilight"/>
              </a:rPr>
              <a:t>)</a:t>
            </a:r>
          </a:p>
          <a:p>
            <a:pPr marL="285750" indent="-285750">
              <a:buFontTx/>
              <a:buChar char="-"/>
            </a:pPr>
            <a:r>
              <a:rPr lang="es-ES" b="0" i="0">
                <a:solidFill>
                  <a:schemeClr val="bg1"/>
                </a:solidFill>
                <a:effectLst/>
                <a:latin typeface="Segoe UI Semilight"/>
                <a:cs typeface="Segoe UI Semilight"/>
              </a:rPr>
              <a:t>Interacción con el código en un repositorio</a:t>
            </a:r>
          </a:p>
          <a:p>
            <a:r>
              <a:rPr lang="es-ES" b="0" i="0">
                <a:solidFill>
                  <a:srgbClr val="1884B8"/>
                </a:solidFill>
                <a:effectLst/>
                <a:latin typeface="Segoe UI Semilight"/>
                <a:cs typeface="Segoe UI Semilight"/>
                <a:hlinkClick r:id="rId4">
                  <a:extLst>
                    <a:ext uri="{A12FA001-AC4F-418D-AE19-62706E023703}">
                      <ahyp:hlinkClr xmlns:ahyp="http://schemas.microsoft.com/office/drawing/2018/hyperlinkcolor" val="tx"/>
                    </a:ext>
                  </a:extLst>
                </a:hlinkClick>
              </a:rPr>
              <a:t>https://github.com/copilot/</a:t>
            </a:r>
            <a:endParaRPr lang="es-ES" b="0" i="0">
              <a:solidFill>
                <a:srgbClr val="1884B8"/>
              </a:solidFill>
              <a:effectLst/>
              <a:latin typeface="Segoe UI Semilight"/>
              <a:cs typeface="Segoe UI Semilight"/>
            </a:endParaRPr>
          </a:p>
          <a:p>
            <a:endParaRPr lang="es-ES" b="0" i="0">
              <a:solidFill>
                <a:schemeClr val="bg1"/>
              </a:solidFill>
              <a:effectLst/>
              <a:latin typeface="Segoe UI Semilight"/>
              <a:cs typeface="Segoe UI Semilight"/>
            </a:endParaRPr>
          </a:p>
          <a:p>
            <a:pPr marL="285750" indent="-285750">
              <a:buFontTx/>
              <a:buChar char="-"/>
            </a:pPr>
            <a:endParaRPr lang="es-ES_tradnl" b="0" i="0">
              <a:solidFill>
                <a:schemeClr val="bg1"/>
              </a:solidFill>
              <a:effectLst/>
              <a:latin typeface="Segoe UI Semilight"/>
              <a:cs typeface="Segoe UI Semilight"/>
            </a:endParaRPr>
          </a:p>
        </p:txBody>
      </p:sp>
      <p:pic>
        <p:nvPicPr>
          <p:cNvPr id="17" name="Imagen 16">
            <a:extLst>
              <a:ext uri="{FF2B5EF4-FFF2-40B4-BE49-F238E27FC236}">
                <a16:creationId xmlns:a16="http://schemas.microsoft.com/office/drawing/2014/main" id="{AE5752FE-7254-A3DC-D910-D261E49CD343}"/>
              </a:ext>
            </a:extLst>
          </p:cNvPr>
          <p:cNvPicPr>
            <a:picLocks noChangeAspect="1"/>
          </p:cNvPicPr>
          <p:nvPr/>
        </p:nvPicPr>
        <p:blipFill>
          <a:blip r:embed="rId5"/>
          <a:stretch>
            <a:fillRect/>
          </a:stretch>
        </p:blipFill>
        <p:spPr>
          <a:xfrm>
            <a:off x="8567951" y="3503225"/>
            <a:ext cx="2500009" cy="2500009"/>
          </a:xfrm>
          <a:prstGeom prst="rect">
            <a:avLst/>
          </a:prstGeom>
        </p:spPr>
      </p:pic>
      <p:pic>
        <p:nvPicPr>
          <p:cNvPr id="20" name="Imagen 19">
            <a:extLst>
              <a:ext uri="{FF2B5EF4-FFF2-40B4-BE49-F238E27FC236}">
                <a16:creationId xmlns:a16="http://schemas.microsoft.com/office/drawing/2014/main" id="{5618E404-A4F5-AE4B-FFE0-DABB6156773F}"/>
              </a:ext>
            </a:extLst>
          </p:cNvPr>
          <p:cNvPicPr>
            <a:picLocks noChangeAspect="1"/>
          </p:cNvPicPr>
          <p:nvPr/>
        </p:nvPicPr>
        <p:blipFill>
          <a:blip r:embed="rId6"/>
          <a:stretch>
            <a:fillRect/>
          </a:stretch>
        </p:blipFill>
        <p:spPr>
          <a:xfrm>
            <a:off x="6838545" y="922974"/>
            <a:ext cx="4229415" cy="2171085"/>
          </a:xfrm>
          <a:prstGeom prst="rect">
            <a:avLst/>
          </a:prstGeom>
        </p:spPr>
      </p:pic>
    </p:spTree>
    <p:extLst>
      <p:ext uri="{BB962C8B-B14F-4D97-AF65-F5344CB8AC3E}">
        <p14:creationId xmlns:p14="http://schemas.microsoft.com/office/powerpoint/2010/main" val="88412842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B07C0-8AD1-F6F7-AB18-5A4CE3417F8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DB04F7C-5BE3-CC97-5567-73DBF9D166E8}"/>
              </a:ext>
            </a:extLst>
          </p:cNvPr>
          <p:cNvSpPr/>
          <p:nvPr/>
        </p:nvSpPr>
        <p:spPr>
          <a:xfrm>
            <a:off x="-3950" y="3873710"/>
            <a:ext cx="12195948" cy="2217778"/>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2E27634C-E18B-4ECA-F171-BA4CCD7969AC}"/>
              </a:ext>
            </a:extLst>
          </p:cNvPr>
          <p:cNvSpPr/>
          <p:nvPr/>
        </p:nvSpPr>
        <p:spPr>
          <a:xfrm>
            <a:off x="-3948" y="883220"/>
            <a:ext cx="12195946" cy="24046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089308A2-9F09-7EE7-7296-4F6BCC910600}"/>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err="1">
                <a:latin typeface="Museo Sans 700" panose="02000000000000000000"/>
                <a:ea typeface="+mn-ea"/>
                <a:cs typeface="Calibri"/>
              </a:rPr>
              <a:t>Github</a:t>
            </a:r>
            <a:r>
              <a:rPr lang="es-ES_tradnl" sz="1800" i="1">
                <a:latin typeface="Museo Sans 700" panose="02000000000000000000"/>
                <a:ea typeface="+mn-ea"/>
                <a:cs typeface="Calibri"/>
              </a:rPr>
              <a:t> </a:t>
            </a:r>
            <a:r>
              <a:rPr lang="es-ES_tradnl" sz="1800" i="1" err="1">
                <a:latin typeface="Museo Sans 700" panose="02000000000000000000"/>
                <a:ea typeface="+mn-ea"/>
                <a:cs typeface="Calibri"/>
              </a:rPr>
              <a:t>Copilot</a:t>
            </a:r>
            <a:r>
              <a:rPr lang="es-ES_tradnl" sz="1800" i="1">
                <a:latin typeface="Museo Sans 700" panose="02000000000000000000"/>
                <a:ea typeface="+mn-ea"/>
                <a:cs typeface="Calibri"/>
              </a:rPr>
              <a:t> – </a:t>
            </a:r>
            <a:r>
              <a:rPr lang="es-ES_tradnl" sz="1800" i="1" err="1">
                <a:latin typeface="Museo Sans 700" panose="02000000000000000000"/>
                <a:ea typeface="+mn-ea"/>
                <a:cs typeface="Calibri"/>
              </a:rPr>
              <a:t>Custom</a:t>
            </a:r>
            <a:r>
              <a:rPr lang="es-ES_tradnl" sz="1800" i="1">
                <a:latin typeface="Museo Sans 700" panose="02000000000000000000"/>
                <a:ea typeface="+mn-ea"/>
                <a:cs typeface="Calibri"/>
              </a:rPr>
              <a:t> </a:t>
            </a:r>
            <a:r>
              <a:rPr lang="es-ES_tradnl" sz="1800" i="1" err="1">
                <a:latin typeface="Museo Sans 700" panose="02000000000000000000"/>
                <a:ea typeface="+mn-ea"/>
                <a:cs typeface="Calibri"/>
              </a:rPr>
              <a:t>Instructions</a:t>
            </a:r>
            <a:endParaRPr lang="es-ES_tradnl" sz="1800" i="1">
              <a:latin typeface="Museo Sans 700" panose="02000000000000000000"/>
              <a:ea typeface="+mn-ea"/>
              <a:cs typeface="Calibri"/>
            </a:endParaRPr>
          </a:p>
        </p:txBody>
      </p:sp>
      <p:pic>
        <p:nvPicPr>
          <p:cNvPr id="12" name="Picture 11" descr="A black and white logo&#10;&#10;Description automatically generated">
            <a:extLst>
              <a:ext uri="{FF2B5EF4-FFF2-40B4-BE49-F238E27FC236}">
                <a16:creationId xmlns:a16="http://schemas.microsoft.com/office/drawing/2014/main" id="{983E8AD5-EDEB-CA9A-3FB5-672FBD3FEB1B}"/>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84A7B560-31E6-C77E-04A2-D8A02753D45B}"/>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1E00B0FE-0F8B-F1C7-84B7-2932D72EC847}"/>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6F13799-9238-6CC2-720A-030280505AD1}"/>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 name="Text Placeholder 1">
            <a:extLst>
              <a:ext uri="{FF2B5EF4-FFF2-40B4-BE49-F238E27FC236}">
                <a16:creationId xmlns:a16="http://schemas.microsoft.com/office/drawing/2014/main" id="{A356E106-CE60-15E9-DBFE-059F35A85008}"/>
              </a:ext>
            </a:extLst>
          </p:cNvPr>
          <p:cNvSpPr txBox="1">
            <a:spLocks/>
          </p:cNvSpPr>
          <p:nvPr/>
        </p:nvSpPr>
        <p:spPr>
          <a:xfrm>
            <a:off x="286331" y="767009"/>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dirty="0">
                <a:latin typeface="Museo Sans 100"/>
                <a:ea typeface="+mn-ea"/>
                <a:cs typeface="Calibri"/>
              </a:rPr>
              <a:t>1.Creación de un archivo de instrucciones personalizadas en el repositorio:</a:t>
            </a:r>
            <a:endParaRPr lang="en-US" dirty="0">
              <a:ea typeface="+mn-ea"/>
            </a:endParaRPr>
          </a:p>
        </p:txBody>
      </p:sp>
      <p:pic>
        <p:nvPicPr>
          <p:cNvPr id="5" name="Picture 4" descr="A black rectangle with white text&#10;&#10;AI-generated content may be incorrect.">
            <a:extLst>
              <a:ext uri="{FF2B5EF4-FFF2-40B4-BE49-F238E27FC236}">
                <a16:creationId xmlns:a16="http://schemas.microsoft.com/office/drawing/2014/main" id="{4973189A-405A-45DA-3CE4-F9B4F6C35CBF}"/>
              </a:ext>
            </a:extLst>
          </p:cNvPr>
          <p:cNvPicPr>
            <a:picLocks noChangeAspect="1"/>
          </p:cNvPicPr>
          <p:nvPr/>
        </p:nvPicPr>
        <p:blipFill>
          <a:blip r:embed="rId4"/>
          <a:stretch>
            <a:fillRect/>
          </a:stretch>
        </p:blipFill>
        <p:spPr>
          <a:xfrm>
            <a:off x="511090" y="1234769"/>
            <a:ext cx="4905536" cy="721639"/>
          </a:xfrm>
          <a:prstGeom prst="rect">
            <a:avLst/>
          </a:prstGeom>
        </p:spPr>
      </p:pic>
      <p:sp>
        <p:nvSpPr>
          <p:cNvPr id="6" name="Text Placeholder 1">
            <a:extLst>
              <a:ext uri="{FF2B5EF4-FFF2-40B4-BE49-F238E27FC236}">
                <a16:creationId xmlns:a16="http://schemas.microsoft.com/office/drawing/2014/main" id="{45C503F7-7C4B-B583-691A-6787D3C06660}"/>
              </a:ext>
            </a:extLst>
          </p:cNvPr>
          <p:cNvSpPr txBox="1">
            <a:spLocks/>
          </p:cNvSpPr>
          <p:nvPr/>
        </p:nvSpPr>
        <p:spPr>
          <a:xfrm>
            <a:off x="286330" y="208436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a:latin typeface="Museo Sans 100"/>
                <a:ea typeface="+mn-ea"/>
                <a:cs typeface="Calibri"/>
              </a:rPr>
              <a:t>2.Agregar instrucciones en lenguaje natural al archivo en formato </a:t>
            </a:r>
            <a:r>
              <a:rPr lang="es-ES_tradnl" sz="1800" err="1">
                <a:latin typeface="Museo Sans 100"/>
                <a:ea typeface="+mn-ea"/>
                <a:cs typeface="Calibri"/>
              </a:rPr>
              <a:t>MarkDown</a:t>
            </a:r>
            <a:r>
              <a:rPr lang="es-ES_tradnl" sz="1800">
                <a:latin typeface="Museo Sans 100"/>
                <a:ea typeface="+mn-ea"/>
                <a:cs typeface="Calibri"/>
              </a:rPr>
              <a:t>.</a:t>
            </a:r>
          </a:p>
          <a:p>
            <a:pPr>
              <a:defRPr/>
            </a:pPr>
            <a:r>
              <a:rPr lang="es-ES_tradnl" sz="1800">
                <a:latin typeface="Museo Sans 100"/>
                <a:ea typeface="+mn-ea"/>
                <a:cs typeface="Calibri"/>
              </a:rPr>
              <a:t> </a:t>
            </a:r>
          </a:p>
        </p:txBody>
      </p:sp>
      <p:pic>
        <p:nvPicPr>
          <p:cNvPr id="7" name="Picture 6" descr="A screenshot of a computer screen&#10;&#10;AI-generated content may be incorrect.">
            <a:extLst>
              <a:ext uri="{FF2B5EF4-FFF2-40B4-BE49-F238E27FC236}">
                <a16:creationId xmlns:a16="http://schemas.microsoft.com/office/drawing/2014/main" id="{59DBAEBE-3987-5EE4-0E6D-CA257E5E2528}"/>
              </a:ext>
            </a:extLst>
          </p:cNvPr>
          <p:cNvPicPr>
            <a:picLocks noChangeAspect="1"/>
          </p:cNvPicPr>
          <p:nvPr/>
        </p:nvPicPr>
        <p:blipFill>
          <a:blip r:embed="rId5"/>
          <a:stretch>
            <a:fillRect/>
          </a:stretch>
        </p:blipFill>
        <p:spPr>
          <a:xfrm>
            <a:off x="560387" y="3149247"/>
            <a:ext cx="10563225" cy="2647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1">
            <a:extLst>
              <a:ext uri="{FF2B5EF4-FFF2-40B4-BE49-F238E27FC236}">
                <a16:creationId xmlns:a16="http://schemas.microsoft.com/office/drawing/2014/main" id="{A1CDF9A5-95E1-0890-3450-C048A9FBE577}"/>
              </a:ext>
            </a:extLst>
          </p:cNvPr>
          <p:cNvSpPr txBox="1">
            <a:spLocks/>
          </p:cNvSpPr>
          <p:nvPr/>
        </p:nvSpPr>
        <p:spPr>
          <a:xfrm>
            <a:off x="286330" y="2719364"/>
            <a:ext cx="10260593" cy="425589"/>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a:latin typeface="Museo Sans 100"/>
                <a:ea typeface="+mn-ea"/>
                <a:cs typeface="Calibri"/>
              </a:rPr>
              <a:t>Ejemplo de archivo que contiene 3 instrucciones que serán considerada en todas las preguntas del Chat:</a:t>
            </a:r>
          </a:p>
          <a:p>
            <a:pPr>
              <a:defRPr/>
            </a:pPr>
            <a:r>
              <a:rPr lang="es-ES_tradnl" sz="1800">
                <a:latin typeface="Museo Sans 100"/>
                <a:ea typeface="+mn-ea"/>
                <a:cs typeface="Calibri"/>
              </a:rPr>
              <a:t> </a:t>
            </a:r>
          </a:p>
        </p:txBody>
      </p:sp>
    </p:spTree>
    <p:extLst>
      <p:ext uri="{BB962C8B-B14F-4D97-AF65-F5344CB8AC3E}">
        <p14:creationId xmlns:p14="http://schemas.microsoft.com/office/powerpoint/2010/main" val="419680033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CA2F8-B963-E404-6CB6-ABD6A5A9BD7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5797488-F343-0491-7CE6-57EA92CDCED9}"/>
              </a:ext>
            </a:extLst>
          </p:cNvPr>
          <p:cNvSpPr/>
          <p:nvPr/>
        </p:nvSpPr>
        <p:spPr>
          <a:xfrm>
            <a:off x="-3950" y="3873710"/>
            <a:ext cx="12195948" cy="2217778"/>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8372A7A4-AC14-C652-AD25-7769E4719468}"/>
              </a:ext>
            </a:extLst>
          </p:cNvPr>
          <p:cNvSpPr/>
          <p:nvPr/>
        </p:nvSpPr>
        <p:spPr>
          <a:xfrm>
            <a:off x="-3948" y="883220"/>
            <a:ext cx="12195946" cy="24046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088F2989-0143-E618-0743-650CD5B0AECA}"/>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err="1">
                <a:latin typeface="Museo Sans 700" panose="02000000000000000000"/>
                <a:ea typeface="+mn-ea"/>
                <a:cs typeface="Calibri"/>
              </a:rPr>
              <a:t>Github</a:t>
            </a:r>
            <a:r>
              <a:rPr lang="es-ES_tradnl" sz="1800" i="1" dirty="0">
                <a:latin typeface="Museo Sans 700" panose="02000000000000000000"/>
                <a:ea typeface="+mn-ea"/>
                <a:cs typeface="Calibri"/>
              </a:rPr>
              <a:t> </a:t>
            </a:r>
            <a:r>
              <a:rPr lang="es-ES_tradnl" sz="1800" i="1" dirty="0" err="1">
                <a:latin typeface="Museo Sans 700" panose="02000000000000000000"/>
                <a:ea typeface="+mn-ea"/>
                <a:cs typeface="Calibri"/>
              </a:rPr>
              <a:t>Copilot</a:t>
            </a:r>
            <a:r>
              <a:rPr lang="es-ES_tradnl" sz="1800" i="1" dirty="0">
                <a:latin typeface="Museo Sans 700" panose="02000000000000000000"/>
                <a:ea typeface="+mn-ea"/>
                <a:cs typeface="Calibri"/>
              </a:rPr>
              <a:t> – </a:t>
            </a:r>
            <a:r>
              <a:rPr lang="es-ES_tradnl" sz="1800" i="1" dirty="0" err="1">
                <a:latin typeface="Museo Sans 700" panose="02000000000000000000"/>
                <a:ea typeface="+mn-ea"/>
                <a:cs typeface="Calibri"/>
              </a:rPr>
              <a:t>Custom</a:t>
            </a:r>
            <a:r>
              <a:rPr lang="es-ES_tradnl" sz="1800" i="1" dirty="0">
                <a:latin typeface="Museo Sans 700" panose="02000000000000000000"/>
                <a:ea typeface="+mn-ea"/>
                <a:cs typeface="Calibri"/>
              </a:rPr>
              <a:t> </a:t>
            </a:r>
            <a:r>
              <a:rPr lang="es-ES_tradnl" sz="1800" i="1" dirty="0" err="1">
                <a:latin typeface="Museo Sans 700" panose="02000000000000000000"/>
                <a:ea typeface="+mn-ea"/>
                <a:cs typeface="Calibri"/>
              </a:rPr>
              <a:t>Instructions</a:t>
            </a:r>
            <a:endParaRPr lang="es-ES_tradnl" sz="1800" i="1" dirty="0">
              <a:latin typeface="Museo Sans 700" panose="02000000000000000000"/>
              <a:ea typeface="+mn-ea"/>
              <a:cs typeface="Calibri"/>
            </a:endParaRPr>
          </a:p>
        </p:txBody>
      </p:sp>
      <p:pic>
        <p:nvPicPr>
          <p:cNvPr id="12" name="Picture 11" descr="A black and white logo&#10;&#10;Description automatically generated">
            <a:extLst>
              <a:ext uri="{FF2B5EF4-FFF2-40B4-BE49-F238E27FC236}">
                <a16:creationId xmlns:a16="http://schemas.microsoft.com/office/drawing/2014/main" id="{13A3BE0F-8387-3870-C896-E33187A1B3C0}"/>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59A14355-3888-1CA7-6CB8-4C29D37B9391}"/>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E8D15B5E-48B2-CD43-258D-D9545C06F257}"/>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5A47FE7-E9D8-BD6C-646F-CDCE3610EADC}"/>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 name="Text Placeholder 1">
            <a:extLst>
              <a:ext uri="{FF2B5EF4-FFF2-40B4-BE49-F238E27FC236}">
                <a16:creationId xmlns:a16="http://schemas.microsoft.com/office/drawing/2014/main" id="{29043408-4632-B60F-9E45-03FC5BF40064}"/>
              </a:ext>
            </a:extLst>
          </p:cNvPr>
          <p:cNvSpPr txBox="1">
            <a:spLocks/>
          </p:cNvSpPr>
          <p:nvPr/>
        </p:nvSpPr>
        <p:spPr>
          <a:xfrm>
            <a:off x="286331" y="767009"/>
            <a:ext cx="9484482" cy="2413342"/>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a:latin typeface="Museo Sans 100"/>
                <a:ea typeface="+mn-ea"/>
                <a:cs typeface="Calibri"/>
              </a:rPr>
              <a:t>Se pueden especificar </a:t>
            </a:r>
            <a:r>
              <a:rPr lang="es-ES_tradnl" sz="1800" err="1">
                <a:latin typeface="Museo Sans 100"/>
                <a:ea typeface="+mn-ea"/>
                <a:cs typeface="Calibri"/>
              </a:rPr>
              <a:t>custom</a:t>
            </a:r>
            <a:r>
              <a:rPr lang="es-ES_tradnl" sz="1800">
                <a:latin typeface="Museo Sans 100"/>
                <a:ea typeface="+mn-ea"/>
                <a:cs typeface="Calibri"/>
              </a:rPr>
              <a:t> </a:t>
            </a:r>
            <a:r>
              <a:rPr lang="es-ES_tradnl" sz="1800" err="1">
                <a:latin typeface="Museo Sans 100"/>
                <a:ea typeface="+mn-ea"/>
                <a:cs typeface="Calibri"/>
              </a:rPr>
              <a:t>instructions</a:t>
            </a:r>
            <a:r>
              <a:rPr lang="es-ES_tradnl" sz="1800">
                <a:latin typeface="Museo Sans 100"/>
                <a:ea typeface="+mn-ea"/>
                <a:cs typeface="Calibri"/>
              </a:rPr>
              <a:t> para propósitos específicos, usando </a:t>
            </a:r>
            <a:r>
              <a:rPr lang="es-ES_tradnl" sz="1800" err="1">
                <a:latin typeface="Museo Sans 100"/>
                <a:ea typeface="+mn-ea"/>
                <a:cs typeface="Calibri"/>
              </a:rPr>
              <a:t>Settings</a:t>
            </a:r>
            <a:r>
              <a:rPr lang="es-ES_tradnl" sz="1800">
                <a:latin typeface="Museo Sans 100"/>
                <a:ea typeface="+mn-ea"/>
                <a:cs typeface="Calibri"/>
              </a:rPr>
              <a:t>:</a:t>
            </a:r>
          </a:p>
          <a:p>
            <a:pPr marL="285750" indent="-285750" algn="l">
              <a:buFont typeface="Arial"/>
              <a:buChar char="•"/>
              <a:defRPr/>
            </a:pPr>
            <a:r>
              <a:rPr lang="es-ES_tradnl" sz="1800">
                <a:solidFill>
                  <a:srgbClr val="FFFFFF"/>
                </a:solidFill>
                <a:latin typeface="Museo Sans 100"/>
                <a:ea typeface="+mn-ea"/>
                <a:cs typeface="Calibri"/>
              </a:rPr>
              <a:t>Instrucciones Generación de Código.</a:t>
            </a:r>
          </a:p>
          <a:p>
            <a:pPr marL="285750" indent="-285750" algn="l">
              <a:buFont typeface="Arial"/>
              <a:buChar char="•"/>
              <a:defRPr/>
            </a:pPr>
            <a:r>
              <a:rPr lang="es-ES_tradnl" sz="1800">
                <a:solidFill>
                  <a:srgbClr val="FFFFFF"/>
                </a:solidFill>
                <a:latin typeface="Museo Sans 100"/>
                <a:ea typeface="+mn-ea"/>
                <a:cs typeface="Calibri"/>
              </a:rPr>
              <a:t>Instrucciones Generación de Pruebas.</a:t>
            </a:r>
          </a:p>
          <a:p>
            <a:pPr marL="285750" indent="-285750" algn="l">
              <a:buFont typeface="Arial"/>
              <a:buChar char="•"/>
              <a:defRPr/>
            </a:pPr>
            <a:r>
              <a:rPr lang="es-ES_tradnl" sz="1800">
                <a:solidFill>
                  <a:srgbClr val="FFFFFF"/>
                </a:solidFill>
                <a:latin typeface="Museo Sans 100"/>
                <a:ea typeface="+mn-ea"/>
                <a:cs typeface="Calibri"/>
              </a:rPr>
              <a:t>Instrucciones Revisión de Código.</a:t>
            </a:r>
          </a:p>
          <a:p>
            <a:pPr marL="285750" indent="-285750" algn="l">
              <a:buFont typeface="Arial"/>
              <a:buChar char="•"/>
              <a:defRPr/>
            </a:pPr>
            <a:r>
              <a:rPr lang="es-ES_tradnl" sz="1800">
                <a:solidFill>
                  <a:srgbClr val="FFFFFF"/>
                </a:solidFill>
                <a:latin typeface="Museo Sans 100"/>
                <a:ea typeface="+mn-ea"/>
                <a:cs typeface="Calibri"/>
              </a:rPr>
              <a:t>Instrucciones Generación Mensajes de </a:t>
            </a:r>
            <a:r>
              <a:rPr lang="es-ES_tradnl" sz="1800" err="1">
                <a:solidFill>
                  <a:srgbClr val="FFFFFF"/>
                </a:solidFill>
                <a:latin typeface="Museo Sans 100"/>
                <a:ea typeface="+mn-ea"/>
                <a:cs typeface="Calibri"/>
              </a:rPr>
              <a:t>Commit</a:t>
            </a:r>
            <a:r>
              <a:rPr lang="es-ES_tradnl" sz="1800">
                <a:solidFill>
                  <a:srgbClr val="FFFFFF"/>
                </a:solidFill>
                <a:latin typeface="Museo Sans 100"/>
                <a:ea typeface="+mn-ea"/>
                <a:cs typeface="Calibri"/>
              </a:rPr>
              <a:t>.</a:t>
            </a:r>
          </a:p>
          <a:p>
            <a:pPr marL="285750" indent="-285750" algn="l">
              <a:buFont typeface="Arial"/>
              <a:buChar char="•"/>
              <a:defRPr/>
            </a:pPr>
            <a:r>
              <a:rPr lang="es-ES_tradnl" sz="1800">
                <a:solidFill>
                  <a:srgbClr val="FFFFFF"/>
                </a:solidFill>
                <a:latin typeface="Museo Sans 100"/>
                <a:ea typeface="+mn-ea"/>
                <a:cs typeface="Calibri"/>
              </a:rPr>
              <a:t>Instrucciones Generación y descripción de </a:t>
            </a:r>
            <a:r>
              <a:rPr lang="es-ES_tradnl" sz="1800" err="1">
                <a:solidFill>
                  <a:srgbClr val="FFFFFF"/>
                </a:solidFill>
                <a:latin typeface="Museo Sans 100"/>
                <a:ea typeface="+mn-ea"/>
                <a:cs typeface="Calibri"/>
              </a:rPr>
              <a:t>Pull</a:t>
            </a:r>
            <a:r>
              <a:rPr lang="es-ES_tradnl" sz="1800">
                <a:solidFill>
                  <a:srgbClr val="FFFFFF"/>
                </a:solidFill>
                <a:latin typeface="Museo Sans 100"/>
                <a:ea typeface="+mn-ea"/>
                <a:cs typeface="Calibri"/>
              </a:rPr>
              <a:t> </a:t>
            </a:r>
            <a:r>
              <a:rPr lang="es-ES_tradnl" sz="1800" err="1">
                <a:solidFill>
                  <a:srgbClr val="FFFFFF"/>
                </a:solidFill>
                <a:latin typeface="Museo Sans 100"/>
                <a:ea typeface="+mn-ea"/>
                <a:cs typeface="Calibri"/>
              </a:rPr>
              <a:t>Request</a:t>
            </a:r>
            <a:r>
              <a:rPr lang="es-ES_tradnl" sz="1800">
                <a:solidFill>
                  <a:srgbClr val="FFFFFF"/>
                </a:solidFill>
                <a:latin typeface="Museo Sans 100"/>
                <a:ea typeface="+mn-ea"/>
                <a:cs typeface="Calibri"/>
              </a:rPr>
              <a:t>.</a:t>
            </a:r>
          </a:p>
          <a:p>
            <a:pPr marL="285750" indent="-285750">
              <a:buFont typeface="Arial"/>
              <a:buChar char="•"/>
              <a:defRPr/>
            </a:pPr>
            <a:endParaRPr lang="es-ES_tradnl" sz="1800">
              <a:solidFill>
                <a:srgbClr val="FFFFFF"/>
              </a:solidFill>
              <a:latin typeface="Museo Sans 100"/>
              <a:ea typeface="+mn-ea"/>
              <a:cs typeface="Calibri"/>
            </a:endParaRPr>
          </a:p>
          <a:p>
            <a:pPr>
              <a:defRPr/>
            </a:pPr>
            <a:r>
              <a:rPr lang="es-ES_tradnl" sz="1800">
                <a:solidFill>
                  <a:srgbClr val="FFFFFF"/>
                </a:solidFill>
                <a:latin typeface="Museo Sans 100"/>
                <a:ea typeface="+mn-ea"/>
                <a:cs typeface="Calibri"/>
              </a:rPr>
              <a:t>Archivo </a:t>
            </a:r>
            <a:r>
              <a:rPr lang="es-ES_tradnl" sz="1800" err="1">
                <a:solidFill>
                  <a:srgbClr val="FFFFFF"/>
                </a:solidFill>
                <a:latin typeface="Museo Sans 100"/>
                <a:ea typeface="+mn-ea"/>
                <a:cs typeface="Calibri"/>
              </a:rPr>
              <a:t>settings.json</a:t>
            </a:r>
            <a:r>
              <a:rPr lang="es-ES_tradnl" sz="1800">
                <a:solidFill>
                  <a:srgbClr val="FFFFFF"/>
                </a:solidFill>
                <a:latin typeface="Museo Sans 100"/>
                <a:ea typeface="+mn-ea"/>
                <a:cs typeface="Calibri"/>
              </a:rPr>
              <a:t>:</a:t>
            </a:r>
          </a:p>
        </p:txBody>
      </p:sp>
      <p:pic>
        <p:nvPicPr>
          <p:cNvPr id="13" name="Picture 12" descr="A screen shot of a computer program&#10;&#10;AI-generated content may be incorrect.">
            <a:extLst>
              <a:ext uri="{FF2B5EF4-FFF2-40B4-BE49-F238E27FC236}">
                <a16:creationId xmlns:a16="http://schemas.microsoft.com/office/drawing/2014/main" id="{A3D3E60D-7EB9-684B-E4D8-0B3DD4D81712}"/>
              </a:ext>
            </a:extLst>
          </p:cNvPr>
          <p:cNvPicPr>
            <a:picLocks noChangeAspect="1"/>
          </p:cNvPicPr>
          <p:nvPr/>
        </p:nvPicPr>
        <p:blipFill>
          <a:blip r:embed="rId4"/>
          <a:stretch>
            <a:fillRect/>
          </a:stretch>
        </p:blipFill>
        <p:spPr>
          <a:xfrm>
            <a:off x="400132" y="3510042"/>
            <a:ext cx="6638925" cy="2705100"/>
          </a:xfrm>
          <a:prstGeom prst="rect">
            <a:avLst/>
          </a:prstGeom>
        </p:spPr>
      </p:pic>
      <p:pic>
        <p:nvPicPr>
          <p:cNvPr id="15" name="Picture 14" descr="A black rectangle with blue text&#10;&#10;AI-generated content may be incorrect.">
            <a:extLst>
              <a:ext uri="{FF2B5EF4-FFF2-40B4-BE49-F238E27FC236}">
                <a16:creationId xmlns:a16="http://schemas.microsoft.com/office/drawing/2014/main" id="{9EF0B2BA-657F-0DE9-3DF3-F8051F75BD64}"/>
              </a:ext>
            </a:extLst>
          </p:cNvPr>
          <p:cNvPicPr>
            <a:picLocks noChangeAspect="1"/>
          </p:cNvPicPr>
          <p:nvPr/>
        </p:nvPicPr>
        <p:blipFill>
          <a:blip r:embed="rId5"/>
          <a:stretch>
            <a:fillRect/>
          </a:stretch>
        </p:blipFill>
        <p:spPr>
          <a:xfrm>
            <a:off x="2450185" y="2693234"/>
            <a:ext cx="6800850" cy="619125"/>
          </a:xfrm>
          <a:prstGeom prst="rect">
            <a:avLst/>
          </a:prstGeom>
        </p:spPr>
      </p:pic>
      <p:pic>
        <p:nvPicPr>
          <p:cNvPr id="17" name="Picture 16" descr="A black screen with white text&#10;&#10;AI-generated content may be incorrect.">
            <a:extLst>
              <a:ext uri="{FF2B5EF4-FFF2-40B4-BE49-F238E27FC236}">
                <a16:creationId xmlns:a16="http://schemas.microsoft.com/office/drawing/2014/main" id="{9A050192-E246-F214-B381-C5849BF624F8}"/>
              </a:ext>
            </a:extLst>
          </p:cNvPr>
          <p:cNvPicPr>
            <a:picLocks noChangeAspect="1"/>
          </p:cNvPicPr>
          <p:nvPr/>
        </p:nvPicPr>
        <p:blipFill>
          <a:blip r:embed="rId6"/>
          <a:stretch>
            <a:fillRect/>
          </a:stretch>
        </p:blipFill>
        <p:spPr>
          <a:xfrm>
            <a:off x="7302526" y="4186318"/>
            <a:ext cx="4638675" cy="1352550"/>
          </a:xfrm>
          <a:prstGeom prst="rect">
            <a:avLst/>
          </a:prstGeom>
        </p:spPr>
      </p:pic>
    </p:spTree>
    <p:extLst>
      <p:ext uri="{BB962C8B-B14F-4D97-AF65-F5344CB8AC3E}">
        <p14:creationId xmlns:p14="http://schemas.microsoft.com/office/powerpoint/2010/main" val="130408537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D047D-7752-83FD-A3E6-B598D6E7A2B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FBCA01E-FBE3-8814-72CE-DAC99108138C}"/>
              </a:ext>
            </a:extLst>
          </p:cNvPr>
          <p:cNvSpPr/>
          <p:nvPr/>
        </p:nvSpPr>
        <p:spPr>
          <a:xfrm>
            <a:off x="-3950" y="3873710"/>
            <a:ext cx="12195948" cy="2217778"/>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DCE4293B-8690-2164-8E7B-B1CC8E7E37B8}"/>
              </a:ext>
            </a:extLst>
          </p:cNvPr>
          <p:cNvSpPr/>
          <p:nvPr/>
        </p:nvSpPr>
        <p:spPr>
          <a:xfrm>
            <a:off x="-3948" y="883220"/>
            <a:ext cx="12195946" cy="24046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3C2B5D24-6B03-1F0D-425F-03615226913A}"/>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err="1">
                <a:latin typeface="Museo Sans 700" panose="02000000000000000000"/>
                <a:ea typeface="+mn-ea"/>
                <a:cs typeface="Calibri"/>
              </a:rPr>
              <a:t>Github</a:t>
            </a:r>
            <a:r>
              <a:rPr lang="es-ES_tradnl" sz="1800" i="1">
                <a:latin typeface="Museo Sans 700" panose="02000000000000000000"/>
                <a:ea typeface="+mn-ea"/>
                <a:cs typeface="Calibri"/>
              </a:rPr>
              <a:t> </a:t>
            </a:r>
            <a:r>
              <a:rPr lang="es-ES_tradnl" sz="1800" i="1" err="1">
                <a:latin typeface="Museo Sans 700" panose="02000000000000000000"/>
                <a:ea typeface="+mn-ea"/>
                <a:cs typeface="Calibri"/>
              </a:rPr>
              <a:t>Copilot</a:t>
            </a:r>
            <a:r>
              <a:rPr lang="es-ES_tradnl" sz="1800" i="1">
                <a:latin typeface="Museo Sans 700" panose="02000000000000000000"/>
                <a:ea typeface="+mn-ea"/>
                <a:cs typeface="Calibri"/>
              </a:rPr>
              <a:t> – </a:t>
            </a:r>
            <a:r>
              <a:rPr lang="es-ES_tradnl" sz="1800" i="1" err="1">
                <a:latin typeface="Museo Sans 700" panose="02000000000000000000"/>
                <a:ea typeface="+mn-ea"/>
                <a:cs typeface="Calibri"/>
              </a:rPr>
              <a:t>Custom</a:t>
            </a:r>
            <a:r>
              <a:rPr lang="es-ES_tradnl" sz="1800" i="1">
                <a:latin typeface="Museo Sans 700" panose="02000000000000000000"/>
                <a:ea typeface="+mn-ea"/>
                <a:cs typeface="Calibri"/>
              </a:rPr>
              <a:t> </a:t>
            </a:r>
            <a:r>
              <a:rPr lang="es-ES_tradnl" sz="1800" i="1" err="1">
                <a:latin typeface="Museo Sans 700" panose="02000000000000000000"/>
                <a:ea typeface="+mn-ea"/>
                <a:cs typeface="Calibri"/>
              </a:rPr>
              <a:t>Instructions</a:t>
            </a:r>
            <a:endParaRPr lang="es-ES_tradnl" sz="1800" i="1">
              <a:latin typeface="Museo Sans 700" panose="02000000000000000000"/>
              <a:ea typeface="+mn-ea"/>
              <a:cs typeface="Calibri"/>
            </a:endParaRPr>
          </a:p>
        </p:txBody>
      </p:sp>
      <p:pic>
        <p:nvPicPr>
          <p:cNvPr id="12" name="Picture 11" descr="A black and white logo&#10;&#10;Description automatically generated">
            <a:extLst>
              <a:ext uri="{FF2B5EF4-FFF2-40B4-BE49-F238E27FC236}">
                <a16:creationId xmlns:a16="http://schemas.microsoft.com/office/drawing/2014/main" id="{8BFF6470-A94F-830C-2C86-8C5C23DFE53D}"/>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FD2ADD6E-7E88-BEC8-16EF-12F81722603E}"/>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7F4E4BBE-7A5F-0A14-4F93-49EBEFAD7C2D}"/>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012DD06-A3E7-2242-25B6-54CBCF7FBA76}"/>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 name="Text Placeholder 1">
            <a:extLst>
              <a:ext uri="{FF2B5EF4-FFF2-40B4-BE49-F238E27FC236}">
                <a16:creationId xmlns:a16="http://schemas.microsoft.com/office/drawing/2014/main" id="{085A5B7F-505C-9428-D59A-48B8EAF79F52}"/>
              </a:ext>
            </a:extLst>
          </p:cNvPr>
          <p:cNvSpPr txBox="1">
            <a:spLocks/>
          </p:cNvSpPr>
          <p:nvPr/>
        </p:nvSpPr>
        <p:spPr>
          <a:xfrm>
            <a:off x="286331" y="767009"/>
            <a:ext cx="9484482" cy="2413342"/>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a:solidFill>
                  <a:srgbClr val="FFFFFF"/>
                </a:solidFill>
                <a:latin typeface="Museo Sans 100"/>
                <a:ea typeface="+mn-ea"/>
                <a:cs typeface="Calibri"/>
              </a:rPr>
              <a:t>Definir </a:t>
            </a:r>
            <a:r>
              <a:rPr lang="es-ES_tradnl" sz="1800" err="1">
                <a:solidFill>
                  <a:srgbClr val="FFFFFF"/>
                </a:solidFill>
                <a:latin typeface="Museo Sans 100"/>
                <a:ea typeface="+mn-ea"/>
                <a:cs typeface="Calibri"/>
              </a:rPr>
              <a:t>custom</a:t>
            </a:r>
            <a:r>
              <a:rPr lang="es-ES_tradnl" sz="1800">
                <a:solidFill>
                  <a:srgbClr val="FFFFFF"/>
                </a:solidFill>
                <a:latin typeface="Museo Sans 100"/>
                <a:ea typeface="+mn-ea"/>
                <a:cs typeface="Calibri"/>
              </a:rPr>
              <a:t> </a:t>
            </a:r>
            <a:r>
              <a:rPr lang="es-ES_tradnl" sz="1800" err="1">
                <a:solidFill>
                  <a:srgbClr val="FFFFFF"/>
                </a:solidFill>
                <a:latin typeface="Museo Sans 100"/>
                <a:ea typeface="+mn-ea"/>
                <a:cs typeface="Calibri"/>
              </a:rPr>
              <a:t>instructions</a:t>
            </a:r>
            <a:r>
              <a:rPr lang="es-ES_tradnl" sz="1800">
                <a:solidFill>
                  <a:srgbClr val="FFFFFF"/>
                </a:solidFill>
                <a:latin typeface="Museo Sans 100"/>
                <a:ea typeface="+mn-ea"/>
                <a:cs typeface="Calibri"/>
              </a:rPr>
              <a:t> para Generación de Pruebas:</a:t>
            </a:r>
          </a:p>
        </p:txBody>
      </p:sp>
      <p:pic>
        <p:nvPicPr>
          <p:cNvPr id="5" name="Picture 4" descr="A close up of a screen&#10;&#10;AI-generated content may be incorrect.">
            <a:extLst>
              <a:ext uri="{FF2B5EF4-FFF2-40B4-BE49-F238E27FC236}">
                <a16:creationId xmlns:a16="http://schemas.microsoft.com/office/drawing/2014/main" id="{15695A33-C214-C73F-2B43-9B9EC524D233}"/>
              </a:ext>
            </a:extLst>
          </p:cNvPr>
          <p:cNvPicPr>
            <a:picLocks noChangeAspect="1"/>
          </p:cNvPicPr>
          <p:nvPr/>
        </p:nvPicPr>
        <p:blipFill>
          <a:blip r:embed="rId4"/>
          <a:stretch>
            <a:fillRect/>
          </a:stretch>
        </p:blipFill>
        <p:spPr>
          <a:xfrm>
            <a:off x="562944" y="1467011"/>
            <a:ext cx="5848350" cy="514350"/>
          </a:xfrm>
          <a:prstGeom prst="rect">
            <a:avLst/>
          </a:prstGeom>
        </p:spPr>
      </p:pic>
      <p:pic>
        <p:nvPicPr>
          <p:cNvPr id="6" name="Picture 5" descr="A screen shot of a computer program&#10;&#10;AI-generated content may be incorrect.">
            <a:extLst>
              <a:ext uri="{FF2B5EF4-FFF2-40B4-BE49-F238E27FC236}">
                <a16:creationId xmlns:a16="http://schemas.microsoft.com/office/drawing/2014/main" id="{888221BB-7DFA-C3F4-5663-FC83C368D285}"/>
              </a:ext>
            </a:extLst>
          </p:cNvPr>
          <p:cNvPicPr>
            <a:picLocks noChangeAspect="1"/>
          </p:cNvPicPr>
          <p:nvPr/>
        </p:nvPicPr>
        <p:blipFill>
          <a:blip r:embed="rId5"/>
          <a:stretch>
            <a:fillRect/>
          </a:stretch>
        </p:blipFill>
        <p:spPr>
          <a:xfrm>
            <a:off x="-1614" y="1952383"/>
            <a:ext cx="7713636" cy="3289031"/>
          </a:xfrm>
          <a:prstGeom prst="rect">
            <a:avLst/>
          </a:prstGeom>
        </p:spPr>
      </p:pic>
      <p:pic>
        <p:nvPicPr>
          <p:cNvPr id="7" name="Picture 6" descr="A black screen with white text&#10;&#10;AI-generated content may be incorrect.">
            <a:extLst>
              <a:ext uri="{FF2B5EF4-FFF2-40B4-BE49-F238E27FC236}">
                <a16:creationId xmlns:a16="http://schemas.microsoft.com/office/drawing/2014/main" id="{C5CB50F8-EBA6-8AF5-F135-FE5F3D15FD40}"/>
              </a:ext>
            </a:extLst>
          </p:cNvPr>
          <p:cNvPicPr>
            <a:picLocks noChangeAspect="1"/>
          </p:cNvPicPr>
          <p:nvPr/>
        </p:nvPicPr>
        <p:blipFill>
          <a:blip r:embed="rId6"/>
          <a:stretch>
            <a:fillRect/>
          </a:stretch>
        </p:blipFill>
        <p:spPr>
          <a:xfrm>
            <a:off x="7732928" y="2944436"/>
            <a:ext cx="4371975" cy="1304925"/>
          </a:xfrm>
          <a:prstGeom prst="rect">
            <a:avLst/>
          </a:prstGeom>
        </p:spPr>
      </p:pic>
    </p:spTree>
    <p:extLst>
      <p:ext uri="{BB962C8B-B14F-4D97-AF65-F5344CB8AC3E}">
        <p14:creationId xmlns:p14="http://schemas.microsoft.com/office/powerpoint/2010/main" val="264794095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1074F-0AA5-2230-C95B-828A58F1D4A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9E02EDE-9098-6241-63E9-F9D108DA6A18}"/>
              </a:ext>
            </a:extLst>
          </p:cNvPr>
          <p:cNvSpPr/>
          <p:nvPr/>
        </p:nvSpPr>
        <p:spPr>
          <a:xfrm>
            <a:off x="-3950" y="3873710"/>
            <a:ext cx="12195948" cy="2217778"/>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862C9AE4-686C-CA06-A3A6-A3019BE91F4F}"/>
              </a:ext>
            </a:extLst>
          </p:cNvPr>
          <p:cNvSpPr/>
          <p:nvPr/>
        </p:nvSpPr>
        <p:spPr>
          <a:xfrm>
            <a:off x="-3948" y="883220"/>
            <a:ext cx="12195946" cy="2404683"/>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7A069A35-C4AF-9818-BBCE-907F9512B8E9}"/>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Workshop – GitHub </a:t>
            </a:r>
            <a:r>
              <a:rPr lang="es-ES_tradnl" sz="1800" i="1" dirty="0" err="1">
                <a:latin typeface="Museo Sans 700" panose="02000000000000000000"/>
                <a:ea typeface="+mn-ea"/>
                <a:cs typeface="Calibri"/>
              </a:rPr>
              <a:t>Copilot</a:t>
            </a:r>
            <a:r>
              <a:rPr lang="es-ES_tradnl" sz="1800" i="1" dirty="0">
                <a:latin typeface="Museo Sans 700" panose="02000000000000000000"/>
                <a:ea typeface="+mn-ea"/>
                <a:cs typeface="Calibri"/>
              </a:rPr>
              <a:t> Fundamentals - Ejercicios</a:t>
            </a:r>
          </a:p>
        </p:txBody>
      </p:sp>
      <p:pic>
        <p:nvPicPr>
          <p:cNvPr id="12" name="Picture 11" descr="A black and white logo&#10;&#10;Description automatically generated">
            <a:extLst>
              <a:ext uri="{FF2B5EF4-FFF2-40B4-BE49-F238E27FC236}">
                <a16:creationId xmlns:a16="http://schemas.microsoft.com/office/drawing/2014/main" id="{58007244-CA31-EA8F-C72C-05C595A51A92}"/>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4" name="Picture 13" descr="A white letters on a black background&#10;&#10;Description automatically generated">
            <a:extLst>
              <a:ext uri="{FF2B5EF4-FFF2-40B4-BE49-F238E27FC236}">
                <a16:creationId xmlns:a16="http://schemas.microsoft.com/office/drawing/2014/main" id="{90FD16E1-8684-94AE-8412-B32F647FBABB}"/>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6" name="Straight Arrow Connector 15">
            <a:extLst>
              <a:ext uri="{FF2B5EF4-FFF2-40B4-BE49-F238E27FC236}">
                <a16:creationId xmlns:a16="http://schemas.microsoft.com/office/drawing/2014/main" id="{DA9E0D14-DA21-F568-3646-547161A70B83}"/>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B9A485F-5C7B-D118-E948-3620E33586D2}"/>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 name="Text Placeholder 1">
            <a:extLst>
              <a:ext uri="{FF2B5EF4-FFF2-40B4-BE49-F238E27FC236}">
                <a16:creationId xmlns:a16="http://schemas.microsoft.com/office/drawing/2014/main" id="{9A6CFFFA-BDC9-AF2A-E770-005280899067}"/>
              </a:ext>
            </a:extLst>
          </p:cNvPr>
          <p:cNvSpPr txBox="1">
            <a:spLocks/>
          </p:cNvSpPr>
          <p:nvPr/>
        </p:nvSpPr>
        <p:spPr>
          <a:xfrm>
            <a:off x="286331" y="767009"/>
            <a:ext cx="11731736" cy="5370935"/>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dirty="0">
                <a:solidFill>
                  <a:srgbClr val="FFFFFF"/>
                </a:solidFill>
                <a:latin typeface="Museo Sans 100"/>
                <a:ea typeface="+mn-ea"/>
                <a:cs typeface="Calibri"/>
              </a:rPr>
              <a:t>1.- Usar GitHub </a:t>
            </a:r>
            <a:r>
              <a:rPr lang="es-ES_tradnl" sz="1800" dirty="0" err="1">
                <a:solidFill>
                  <a:srgbClr val="FFFFFF"/>
                </a:solidFill>
                <a:latin typeface="Museo Sans 100"/>
                <a:ea typeface="+mn-ea"/>
                <a:cs typeface="Calibri"/>
              </a:rPr>
              <a:t>Copilot</a:t>
            </a:r>
            <a:r>
              <a:rPr lang="es-ES_tradnl" sz="1800" dirty="0">
                <a:solidFill>
                  <a:srgbClr val="FFFFFF"/>
                </a:solidFill>
                <a:latin typeface="Museo Sans 100"/>
                <a:ea typeface="+mn-ea"/>
                <a:cs typeface="Calibri"/>
              </a:rPr>
              <a:t> Para Crear un proyecto desde 0</a:t>
            </a:r>
          </a:p>
          <a:p>
            <a:pPr>
              <a:defRPr/>
            </a:pPr>
            <a:endParaRPr lang="es-ES_tradnl" sz="1800" dirty="0">
              <a:solidFill>
                <a:srgbClr val="FFFFFF"/>
              </a:solidFill>
              <a:latin typeface="Museo Sans 100"/>
              <a:ea typeface="+mn-ea"/>
              <a:cs typeface="Calibri"/>
            </a:endParaRPr>
          </a:p>
          <a:p>
            <a:pPr>
              <a:defRPr/>
            </a:pPr>
            <a:r>
              <a:rPr lang="es-ES_tradnl" sz="1800" dirty="0">
                <a:latin typeface="Museo Sans 100"/>
                <a:ea typeface="+mn-ea"/>
                <a:cs typeface="Calibri"/>
              </a:rPr>
              <a:t>2.- Creación de un archivo de instrucciones personalizadas en el repositorio </a:t>
            </a:r>
            <a:r>
              <a:rPr lang="es-ES_tradnl" sz="1800" dirty="0">
                <a:solidFill>
                  <a:srgbClr val="FFFFFF"/>
                </a:solidFill>
                <a:latin typeface="Museo Sans 100"/>
                <a:ea typeface="+mn-ea"/>
                <a:cs typeface="Calibri"/>
              </a:rPr>
              <a:t>:</a:t>
            </a:r>
          </a:p>
          <a:p>
            <a:pPr>
              <a:defRPr/>
            </a:pPr>
            <a:endParaRPr lang="es-ES_tradnl" sz="1800" dirty="0">
              <a:solidFill>
                <a:srgbClr val="FFFFFF"/>
              </a:solidFill>
              <a:latin typeface="Museo Sans 100"/>
              <a:ea typeface="+mn-ea"/>
              <a:cs typeface="Calibri"/>
            </a:endParaRPr>
          </a:p>
          <a:p>
            <a:pPr>
              <a:defRPr/>
            </a:pPr>
            <a:endParaRPr lang="es-ES_tradnl" sz="1800" dirty="0">
              <a:solidFill>
                <a:srgbClr val="FFFFFF"/>
              </a:solidFill>
              <a:latin typeface="Museo Sans 100"/>
              <a:ea typeface="+mn-ea"/>
              <a:cs typeface="Calibri"/>
            </a:endParaRPr>
          </a:p>
          <a:p>
            <a:pPr>
              <a:defRPr/>
            </a:pPr>
            <a:endParaRPr lang="es-ES_tradnl" sz="1800" dirty="0">
              <a:solidFill>
                <a:srgbClr val="FFFFFF"/>
              </a:solidFill>
              <a:latin typeface="Museo Sans 100"/>
              <a:ea typeface="+mn-ea"/>
              <a:cs typeface="Calibri"/>
            </a:endParaRPr>
          </a:p>
          <a:p>
            <a:pPr>
              <a:defRPr/>
            </a:pPr>
            <a:r>
              <a:rPr lang="es-ES_tradnl" sz="1800" dirty="0">
                <a:solidFill>
                  <a:srgbClr val="FFFFFF"/>
                </a:solidFill>
                <a:latin typeface="Museo Sans 100"/>
                <a:ea typeface="+mn-ea"/>
                <a:cs typeface="Calibri"/>
              </a:rPr>
              <a:t>3.- </a:t>
            </a:r>
            <a:r>
              <a:rPr lang="es-ES" sz="1800" dirty="0">
                <a:solidFill>
                  <a:srgbClr val="FFFFFF"/>
                </a:solidFill>
                <a:latin typeface="Museo Sans 100"/>
                <a:ea typeface="+mn-ea"/>
                <a:cs typeface="Calibri"/>
              </a:rPr>
              <a:t>Definir </a:t>
            </a:r>
            <a:r>
              <a:rPr lang="es-ES" sz="1800" dirty="0" err="1">
                <a:solidFill>
                  <a:srgbClr val="FFFFFF"/>
                </a:solidFill>
                <a:latin typeface="Museo Sans 100"/>
                <a:ea typeface="+mn-ea"/>
                <a:cs typeface="Calibri"/>
              </a:rPr>
              <a:t>custom</a:t>
            </a:r>
            <a:r>
              <a:rPr lang="es-ES" sz="1800" dirty="0">
                <a:solidFill>
                  <a:srgbClr val="FFFFFF"/>
                </a:solidFill>
                <a:latin typeface="Museo Sans 100"/>
                <a:ea typeface="+mn-ea"/>
                <a:cs typeface="Calibri"/>
              </a:rPr>
              <a:t> </a:t>
            </a:r>
            <a:r>
              <a:rPr lang="es-ES" sz="1800" dirty="0" err="1">
                <a:solidFill>
                  <a:srgbClr val="FFFFFF"/>
                </a:solidFill>
                <a:latin typeface="Museo Sans 100"/>
                <a:ea typeface="+mn-ea"/>
                <a:cs typeface="Calibri"/>
              </a:rPr>
              <a:t>instructions</a:t>
            </a:r>
            <a:r>
              <a:rPr lang="es-ES" sz="1800" dirty="0">
                <a:solidFill>
                  <a:srgbClr val="FFFFFF"/>
                </a:solidFill>
                <a:latin typeface="Museo Sans 100"/>
                <a:ea typeface="+mn-ea"/>
                <a:cs typeface="Calibri"/>
              </a:rPr>
              <a:t> para Generación de Test (manuales o Automatizados)</a:t>
            </a:r>
            <a:endParaRPr lang="es-ES_tradnl" sz="1800" dirty="0">
              <a:solidFill>
                <a:srgbClr val="000000"/>
              </a:solidFill>
              <a:latin typeface="Museo Sans 100"/>
              <a:ea typeface="+mn-ea"/>
              <a:cs typeface="Calibri"/>
            </a:endParaRPr>
          </a:p>
          <a:p>
            <a:pPr>
              <a:defRPr/>
            </a:pPr>
            <a:endParaRPr lang="es-ES_tradnl" sz="1800" dirty="0">
              <a:solidFill>
                <a:srgbClr val="FFFFFF"/>
              </a:solidFill>
              <a:latin typeface="Museo Sans 100"/>
              <a:ea typeface="+mn-ea"/>
              <a:cs typeface="Calibri"/>
            </a:endParaRPr>
          </a:p>
          <a:p>
            <a:pPr>
              <a:defRPr/>
            </a:pPr>
            <a:endParaRPr lang="es-ES_tradnl" sz="1800" dirty="0">
              <a:solidFill>
                <a:srgbClr val="FFFFFF"/>
              </a:solidFill>
              <a:latin typeface="Museo Sans 100"/>
              <a:ea typeface="+mn-ea"/>
              <a:cs typeface="Calibri"/>
            </a:endParaRPr>
          </a:p>
          <a:p>
            <a:pPr>
              <a:defRPr/>
            </a:pPr>
            <a:endParaRPr lang="es-ES_tradnl" sz="1800" dirty="0">
              <a:solidFill>
                <a:srgbClr val="FFFFFF"/>
              </a:solidFill>
              <a:latin typeface="Museo Sans 100"/>
              <a:ea typeface="+mn-ea"/>
              <a:cs typeface="Calibri"/>
            </a:endParaRPr>
          </a:p>
          <a:p>
            <a:pPr>
              <a:defRPr/>
            </a:pPr>
            <a:endParaRPr lang="es-ES_tradnl" sz="1800" dirty="0">
              <a:solidFill>
                <a:srgbClr val="FFFFFF"/>
              </a:solidFill>
              <a:latin typeface="Museo Sans 100"/>
              <a:ea typeface="+mn-ea"/>
              <a:cs typeface="Calibri"/>
            </a:endParaRPr>
          </a:p>
          <a:p>
            <a:pPr>
              <a:defRPr/>
            </a:pPr>
            <a:r>
              <a:rPr lang="es-ES_tradnl" sz="1800" dirty="0">
                <a:solidFill>
                  <a:srgbClr val="FFFFFF"/>
                </a:solidFill>
                <a:latin typeface="Museo Sans 100"/>
                <a:ea typeface="+mn-ea"/>
                <a:cs typeface="Calibri"/>
              </a:rPr>
              <a:t>4.- Usar </a:t>
            </a:r>
            <a:r>
              <a:rPr lang="es-ES_tradnl" sz="1800" dirty="0" err="1">
                <a:solidFill>
                  <a:srgbClr val="FFFFFF"/>
                </a:solidFill>
                <a:latin typeface="Museo Sans 100"/>
                <a:ea typeface="+mn-ea"/>
                <a:cs typeface="Calibri"/>
              </a:rPr>
              <a:t>Copilot</a:t>
            </a:r>
            <a:r>
              <a:rPr lang="es-ES_tradnl" sz="1800" dirty="0">
                <a:solidFill>
                  <a:srgbClr val="FFFFFF"/>
                </a:solidFill>
                <a:latin typeface="Museo Sans 100"/>
                <a:ea typeface="+mn-ea"/>
                <a:cs typeface="Calibri"/>
              </a:rPr>
              <a:t> GitHub Para Probar la Creación de Test Cases (Manuales o Automatizados)</a:t>
            </a:r>
          </a:p>
          <a:p>
            <a:pPr>
              <a:defRPr/>
            </a:pPr>
            <a:endParaRPr lang="es-ES_tradnl" sz="1800" dirty="0">
              <a:solidFill>
                <a:srgbClr val="FFFFFF"/>
              </a:solidFill>
              <a:latin typeface="Museo Sans 100"/>
              <a:ea typeface="+mn-ea"/>
              <a:cs typeface="Calibri"/>
            </a:endParaRPr>
          </a:p>
          <a:p>
            <a:pPr>
              <a:defRPr/>
            </a:pPr>
            <a:endParaRPr lang="es-ES_tradnl" sz="1800" dirty="0">
              <a:solidFill>
                <a:srgbClr val="FFFFFF"/>
              </a:solidFill>
              <a:latin typeface="Museo Sans 100"/>
              <a:ea typeface="+mn-ea"/>
              <a:cs typeface="Calibri"/>
            </a:endParaRPr>
          </a:p>
          <a:p>
            <a:pPr>
              <a:defRPr/>
            </a:pPr>
            <a:r>
              <a:rPr lang="es-ES_tradnl" sz="1800" dirty="0">
                <a:solidFill>
                  <a:srgbClr val="FFFFFF"/>
                </a:solidFill>
                <a:latin typeface="Museo Sans 100"/>
                <a:ea typeface="+mn-ea"/>
                <a:cs typeface="Calibri"/>
              </a:rPr>
              <a:t>5.- Usar GitHub </a:t>
            </a:r>
            <a:r>
              <a:rPr lang="es-ES_tradnl" sz="1800" dirty="0" err="1">
                <a:solidFill>
                  <a:srgbClr val="FFFFFF"/>
                </a:solidFill>
                <a:latin typeface="Museo Sans 100"/>
                <a:ea typeface="+mn-ea"/>
                <a:cs typeface="Calibri"/>
              </a:rPr>
              <a:t>Copilot</a:t>
            </a:r>
            <a:r>
              <a:rPr lang="es-ES_tradnl" sz="1800" dirty="0">
                <a:solidFill>
                  <a:srgbClr val="FFFFFF"/>
                </a:solidFill>
                <a:latin typeface="Museo Sans 100"/>
                <a:ea typeface="+mn-ea"/>
                <a:cs typeface="Calibri"/>
              </a:rPr>
              <a:t> </a:t>
            </a:r>
            <a:r>
              <a:rPr lang="es-ES_tradnl" sz="1800" dirty="0" err="1">
                <a:solidFill>
                  <a:srgbClr val="FFFFFF"/>
                </a:solidFill>
                <a:latin typeface="Museo Sans 100"/>
                <a:ea typeface="+mn-ea"/>
                <a:cs typeface="Calibri"/>
              </a:rPr>
              <a:t>Agents</a:t>
            </a:r>
            <a:r>
              <a:rPr lang="es-ES_tradnl" sz="1800" dirty="0">
                <a:solidFill>
                  <a:srgbClr val="FFFFFF"/>
                </a:solidFill>
                <a:latin typeface="Museo Sans 100"/>
                <a:ea typeface="+mn-ea"/>
                <a:cs typeface="Calibri"/>
              </a:rPr>
              <a:t> para ejecución y creación de Test*</a:t>
            </a:r>
          </a:p>
          <a:p>
            <a:pPr>
              <a:defRPr/>
            </a:pPr>
            <a:r>
              <a:rPr lang="es-ES_tradnl" sz="1800" dirty="0">
                <a:solidFill>
                  <a:srgbClr val="FFFFFF"/>
                </a:solidFill>
                <a:latin typeface="Museo Sans 100"/>
                <a:ea typeface="+mn-ea"/>
                <a:cs typeface="Calibri"/>
              </a:rPr>
              <a:t> </a:t>
            </a:r>
            <a:endParaRPr lang="es-ES_tradnl" dirty="0">
              <a:ea typeface="+mn-ea"/>
            </a:endParaRPr>
          </a:p>
        </p:txBody>
      </p:sp>
      <p:pic>
        <p:nvPicPr>
          <p:cNvPr id="2" name="Picture 4" descr="A black rectangle with white text&#10;&#10;AI-generated content may be incorrect.">
            <a:extLst>
              <a:ext uri="{FF2B5EF4-FFF2-40B4-BE49-F238E27FC236}">
                <a16:creationId xmlns:a16="http://schemas.microsoft.com/office/drawing/2014/main" id="{9986A2ED-B874-11C2-D64B-F19C312F03C9}"/>
              </a:ext>
            </a:extLst>
          </p:cNvPr>
          <p:cNvPicPr>
            <a:picLocks noChangeAspect="1"/>
          </p:cNvPicPr>
          <p:nvPr/>
        </p:nvPicPr>
        <p:blipFill>
          <a:blip r:embed="rId4"/>
          <a:stretch>
            <a:fillRect/>
          </a:stretch>
        </p:blipFill>
        <p:spPr>
          <a:xfrm>
            <a:off x="383301" y="1607724"/>
            <a:ext cx="4905536" cy="721639"/>
          </a:xfrm>
          <a:prstGeom prst="rect">
            <a:avLst/>
          </a:prstGeom>
        </p:spPr>
      </p:pic>
      <p:pic>
        <p:nvPicPr>
          <p:cNvPr id="5" name="Picture 4" descr="A close up of a screen&#10;&#10;AI-generated content may be incorrect.">
            <a:extLst>
              <a:ext uri="{FF2B5EF4-FFF2-40B4-BE49-F238E27FC236}">
                <a16:creationId xmlns:a16="http://schemas.microsoft.com/office/drawing/2014/main" id="{545E22AA-EF86-EF09-7188-CEB8063C8C99}"/>
              </a:ext>
            </a:extLst>
          </p:cNvPr>
          <p:cNvPicPr>
            <a:picLocks noChangeAspect="1"/>
          </p:cNvPicPr>
          <p:nvPr/>
        </p:nvPicPr>
        <p:blipFill>
          <a:blip r:embed="rId5"/>
          <a:stretch>
            <a:fillRect/>
          </a:stretch>
        </p:blipFill>
        <p:spPr>
          <a:xfrm>
            <a:off x="374518" y="2866951"/>
            <a:ext cx="5848350" cy="514350"/>
          </a:xfrm>
          <a:prstGeom prst="rect">
            <a:avLst/>
          </a:prstGeom>
        </p:spPr>
      </p:pic>
    </p:spTree>
    <p:extLst>
      <p:ext uri="{BB962C8B-B14F-4D97-AF65-F5344CB8AC3E}">
        <p14:creationId xmlns:p14="http://schemas.microsoft.com/office/powerpoint/2010/main" val="39965902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9B5BD-40C2-1211-B170-415F0090FA2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B9FF5B6-D719-D1F8-07BB-0C424AC8E66C}"/>
              </a:ext>
            </a:extLst>
          </p:cNvPr>
          <p:cNvSpPr/>
          <p:nvPr/>
        </p:nvSpPr>
        <p:spPr>
          <a:xfrm>
            <a:off x="-3952" y="3945597"/>
            <a:ext cx="12195949" cy="2907892"/>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 Placeholder 1">
            <a:extLst>
              <a:ext uri="{FF2B5EF4-FFF2-40B4-BE49-F238E27FC236}">
                <a16:creationId xmlns:a16="http://schemas.microsoft.com/office/drawing/2014/main" id="{B72D90AC-2C5E-C896-5F13-3827397F50EF}"/>
              </a:ext>
            </a:extLst>
          </p:cNvPr>
          <p:cNvSpPr txBox="1">
            <a:spLocks/>
          </p:cNvSpPr>
          <p:nvPr/>
        </p:nvSpPr>
        <p:spPr>
          <a:xfrm>
            <a:off x="350273" y="4119372"/>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8800" b="1" dirty="0">
                <a:latin typeface="Aptos"/>
                <a:ea typeface="+mn-ea"/>
                <a:cs typeface="Calibri"/>
              </a:rPr>
              <a:t>Workshop</a:t>
            </a:r>
          </a:p>
        </p:txBody>
      </p:sp>
      <p:sp>
        <p:nvSpPr>
          <p:cNvPr id="7" name="Text Placeholder 1">
            <a:extLst>
              <a:ext uri="{FF2B5EF4-FFF2-40B4-BE49-F238E27FC236}">
                <a16:creationId xmlns:a16="http://schemas.microsoft.com/office/drawing/2014/main" id="{1BC1DBDC-2A63-7A97-E970-B4D351199ED5}"/>
              </a:ext>
            </a:extLst>
          </p:cNvPr>
          <p:cNvSpPr txBox="1">
            <a:spLocks/>
          </p:cNvSpPr>
          <p:nvPr/>
        </p:nvSpPr>
        <p:spPr>
          <a:xfrm>
            <a:off x="489608" y="5281538"/>
            <a:ext cx="10749891"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3700" b="1" dirty="0">
                <a:latin typeface="Museo Sans 700" panose="02000000000000000000"/>
                <a:ea typeface="+mn-ea"/>
                <a:cs typeface="Calibri"/>
              </a:rPr>
              <a:t>Generación de Documentación, Plan de Pruebas y Casos de Prueba</a:t>
            </a:r>
          </a:p>
        </p:txBody>
      </p:sp>
      <p:sp>
        <p:nvSpPr>
          <p:cNvPr id="9" name="Text Placeholder 1">
            <a:extLst>
              <a:ext uri="{FF2B5EF4-FFF2-40B4-BE49-F238E27FC236}">
                <a16:creationId xmlns:a16="http://schemas.microsoft.com/office/drawing/2014/main" id="{EB38BAE4-FF10-5ED3-3C59-E32BA58DE0E5}"/>
              </a:ext>
            </a:extLst>
          </p:cNvPr>
          <p:cNvSpPr txBox="1">
            <a:spLocks/>
          </p:cNvSpPr>
          <p:nvPr/>
        </p:nvSpPr>
        <p:spPr>
          <a:xfrm>
            <a:off x="350271" y="5700879"/>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endParaRPr lang="es-ES_tradnl" sz="4400" dirty="0">
              <a:ea typeface="+mn-ea"/>
            </a:endParaRPr>
          </a:p>
        </p:txBody>
      </p:sp>
    </p:spTree>
    <p:extLst>
      <p:ext uri="{BB962C8B-B14F-4D97-AF65-F5344CB8AC3E}">
        <p14:creationId xmlns:p14="http://schemas.microsoft.com/office/powerpoint/2010/main" val="1088084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2460EA-2881-B8B4-1B20-88422B52D4F5}"/>
              </a:ext>
            </a:extLst>
          </p:cNvPr>
          <p:cNvSpPr/>
          <p:nvPr/>
        </p:nvSpPr>
        <p:spPr>
          <a:xfrm>
            <a:off x="463448" y="815516"/>
            <a:ext cx="11728551" cy="5271789"/>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 Placeholder 1">
            <a:extLst>
              <a:ext uri="{FF2B5EF4-FFF2-40B4-BE49-F238E27FC236}">
                <a16:creationId xmlns:a16="http://schemas.microsoft.com/office/drawing/2014/main" id="{669D21C1-202E-01E4-DD80-2B5E57D201BD}"/>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Módulos Para Workshop QA</a:t>
            </a:r>
          </a:p>
        </p:txBody>
      </p:sp>
      <p:sp>
        <p:nvSpPr>
          <p:cNvPr id="4" name="TextBox 3">
            <a:extLst>
              <a:ext uri="{FF2B5EF4-FFF2-40B4-BE49-F238E27FC236}">
                <a16:creationId xmlns:a16="http://schemas.microsoft.com/office/drawing/2014/main" id="{A7B95178-2895-BBD4-9687-3FD6CD11D910}"/>
              </a:ext>
            </a:extLst>
          </p:cNvPr>
          <p:cNvSpPr txBox="1"/>
          <p:nvPr/>
        </p:nvSpPr>
        <p:spPr>
          <a:xfrm>
            <a:off x="689649" y="1071333"/>
            <a:ext cx="10821074" cy="489364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s-ES_tradnl" sz="24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2400" dirty="0">
                <a:solidFill>
                  <a:schemeClr val="accent5">
                    <a:lumMod val="40000"/>
                    <a:lumOff val="60000"/>
                  </a:schemeClr>
                </a:solidFill>
                <a:latin typeface="Segoe UI Semilight"/>
                <a:cs typeface="Segoe UI Semilight"/>
              </a:rPr>
              <a:t>Introducción: Conceptos Generales Sobre </a:t>
            </a:r>
            <a:r>
              <a:rPr lang="es-ES_tradnl" sz="2400" dirty="0" err="1">
                <a:solidFill>
                  <a:schemeClr val="accent5">
                    <a:lumMod val="40000"/>
                    <a:lumOff val="60000"/>
                  </a:schemeClr>
                </a:solidFill>
                <a:latin typeface="Segoe UI Semilight"/>
                <a:cs typeface="Segoe UI Semilight"/>
              </a:rPr>
              <a:t>Testing</a:t>
            </a:r>
            <a:r>
              <a:rPr lang="es-ES_tradnl" sz="2400" dirty="0">
                <a:solidFill>
                  <a:schemeClr val="accent5">
                    <a:lumMod val="40000"/>
                    <a:lumOff val="60000"/>
                  </a:schemeClr>
                </a:solidFill>
                <a:latin typeface="Segoe UI Semilight"/>
                <a:cs typeface="Segoe UI Semilight"/>
              </a:rPr>
              <a:t> e IA Generativa</a:t>
            </a:r>
          </a:p>
          <a:p>
            <a:pPr marL="285750" indent="-285750">
              <a:buFont typeface="Arial" panose="020B0604020202020204" pitchFamily="34" charset="0"/>
              <a:buChar char="•"/>
            </a:pPr>
            <a:endParaRPr lang="es-ES_tradnl" sz="24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2400" dirty="0">
                <a:solidFill>
                  <a:schemeClr val="accent5">
                    <a:lumMod val="40000"/>
                    <a:lumOff val="60000"/>
                  </a:schemeClr>
                </a:solidFill>
                <a:latin typeface="Segoe UI Semilight"/>
                <a:cs typeface="Segoe UI Semilight"/>
              </a:rPr>
              <a:t>GitHub </a:t>
            </a:r>
            <a:r>
              <a:rPr lang="es-ES_tradnl" sz="2400" dirty="0" err="1">
                <a:solidFill>
                  <a:schemeClr val="accent5">
                    <a:lumMod val="40000"/>
                    <a:lumOff val="60000"/>
                  </a:schemeClr>
                </a:solidFill>
                <a:latin typeface="Segoe UI Semilight"/>
                <a:cs typeface="Segoe UI Semilight"/>
              </a:rPr>
              <a:t>Copilot</a:t>
            </a:r>
            <a:r>
              <a:rPr lang="es-ES_tradnl" sz="2400" dirty="0">
                <a:solidFill>
                  <a:schemeClr val="accent5">
                    <a:lumMod val="40000"/>
                    <a:lumOff val="60000"/>
                  </a:schemeClr>
                </a:solidFill>
                <a:latin typeface="Segoe UI Semilight"/>
                <a:cs typeface="Segoe UI Semilight"/>
              </a:rPr>
              <a:t> Fundamentals</a:t>
            </a:r>
          </a:p>
          <a:p>
            <a:pPr marL="285750" indent="-285750">
              <a:buFont typeface="Arial" panose="020B0604020202020204" pitchFamily="34" charset="0"/>
              <a:buChar char="•"/>
            </a:pPr>
            <a:endParaRPr lang="es-ES_tradnl" sz="24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2400" dirty="0">
                <a:solidFill>
                  <a:schemeClr val="accent5">
                    <a:lumMod val="40000"/>
                    <a:lumOff val="60000"/>
                  </a:schemeClr>
                </a:solidFill>
                <a:latin typeface="Segoe UI Semilight"/>
                <a:cs typeface="Segoe UI Semilight"/>
              </a:rPr>
              <a:t>Generación Plan de Pruebas y Casos de prueba.</a:t>
            </a:r>
          </a:p>
          <a:p>
            <a:pPr marL="285750" indent="-285750">
              <a:buFont typeface="Arial" panose="020B0604020202020204" pitchFamily="34" charset="0"/>
              <a:buChar char="•"/>
            </a:pPr>
            <a:endParaRPr lang="es-ES_tradnl" sz="24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2400" dirty="0" err="1">
                <a:solidFill>
                  <a:schemeClr val="accent5">
                    <a:lumMod val="40000"/>
                    <a:lumOff val="60000"/>
                  </a:schemeClr>
                </a:solidFill>
                <a:latin typeface="Segoe UI Semilight"/>
                <a:cs typeface="Segoe UI Semilight"/>
              </a:rPr>
              <a:t>Automation</a:t>
            </a:r>
            <a:r>
              <a:rPr lang="es-ES_tradnl" sz="2400" dirty="0">
                <a:solidFill>
                  <a:schemeClr val="accent5">
                    <a:lumMod val="40000"/>
                    <a:lumOff val="60000"/>
                  </a:schemeClr>
                </a:solidFill>
                <a:latin typeface="Segoe UI Semilight"/>
                <a:cs typeface="Segoe UI Semilight"/>
              </a:rPr>
              <a:t> GUI.</a:t>
            </a:r>
          </a:p>
          <a:p>
            <a:pPr marL="285750" indent="-285750">
              <a:buFont typeface="Arial" panose="020B0604020202020204" pitchFamily="34" charset="0"/>
              <a:buChar char="•"/>
            </a:pPr>
            <a:endParaRPr lang="es-ES_tradnl" sz="24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2400" dirty="0">
                <a:solidFill>
                  <a:schemeClr val="accent5">
                    <a:lumMod val="40000"/>
                    <a:lumOff val="60000"/>
                  </a:schemeClr>
                </a:solidFill>
                <a:latin typeface="Segoe UI Semilight"/>
                <a:cs typeface="Segoe UI Semilight"/>
              </a:rPr>
              <a:t>API </a:t>
            </a:r>
            <a:r>
              <a:rPr lang="es-ES_tradnl" sz="2400" dirty="0" err="1">
                <a:solidFill>
                  <a:schemeClr val="accent5">
                    <a:lumMod val="40000"/>
                    <a:lumOff val="60000"/>
                  </a:schemeClr>
                </a:solidFill>
                <a:latin typeface="Segoe UI Semilight"/>
                <a:cs typeface="Segoe UI Semilight"/>
              </a:rPr>
              <a:t>Automation</a:t>
            </a:r>
            <a:r>
              <a:rPr lang="es-ES_tradnl" sz="2400" dirty="0">
                <a:solidFill>
                  <a:schemeClr val="accent5">
                    <a:lumMod val="40000"/>
                    <a:lumOff val="60000"/>
                  </a:schemeClr>
                </a:solidFill>
                <a:latin typeface="Segoe UI Semilight"/>
                <a:cs typeface="Segoe UI Semilight"/>
              </a:rPr>
              <a:t>.</a:t>
            </a:r>
          </a:p>
          <a:p>
            <a:pPr marL="285750" indent="-285750">
              <a:buFont typeface="Arial" panose="020B0604020202020204" pitchFamily="34" charset="0"/>
              <a:buChar char="•"/>
            </a:pPr>
            <a:endParaRPr lang="es-ES_tradnl" sz="24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2400" dirty="0">
                <a:solidFill>
                  <a:schemeClr val="accent5">
                    <a:lumMod val="40000"/>
                    <a:lumOff val="60000"/>
                  </a:schemeClr>
                </a:solidFill>
                <a:latin typeface="Segoe UI Semilight"/>
                <a:cs typeface="Segoe UI Semilight"/>
              </a:rPr>
              <a:t>Performance </a:t>
            </a:r>
            <a:r>
              <a:rPr lang="es-ES_tradnl" sz="2400" dirty="0" err="1">
                <a:solidFill>
                  <a:schemeClr val="accent5">
                    <a:lumMod val="40000"/>
                    <a:lumOff val="60000"/>
                  </a:schemeClr>
                </a:solidFill>
                <a:latin typeface="Segoe UI Semilight"/>
                <a:cs typeface="Segoe UI Semilight"/>
              </a:rPr>
              <a:t>Testing</a:t>
            </a:r>
            <a:endParaRPr lang="es-ES_tradnl" sz="24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endParaRPr lang="es-ES_tradnl" sz="2400" dirty="0">
              <a:solidFill>
                <a:schemeClr val="bg1">
                  <a:lumMod val="85000"/>
                </a:schemeClr>
              </a:solidFill>
              <a:latin typeface="Segoe UI Semilight"/>
              <a:cs typeface="Segoe UI Semilight"/>
            </a:endParaRPr>
          </a:p>
        </p:txBody>
      </p:sp>
      <p:pic>
        <p:nvPicPr>
          <p:cNvPr id="3" name="Picture 2" descr="A black and white logo&#10;&#10;Description automatically generated">
            <a:extLst>
              <a:ext uri="{FF2B5EF4-FFF2-40B4-BE49-F238E27FC236}">
                <a16:creationId xmlns:a16="http://schemas.microsoft.com/office/drawing/2014/main" id="{6443B641-DEDD-A201-5BFA-5A0DB24BA1F4}"/>
              </a:ext>
            </a:extLst>
          </p:cNvPr>
          <p:cNvPicPr>
            <a:picLocks noChangeAspect="1"/>
          </p:cNvPicPr>
          <p:nvPr/>
        </p:nvPicPr>
        <p:blipFill>
          <a:blip r:embed="rId3"/>
          <a:srcRect l="106" t="42499" r="359" b="43421"/>
          <a:stretch/>
        </p:blipFill>
        <p:spPr>
          <a:xfrm>
            <a:off x="4923594" y="6128938"/>
            <a:ext cx="2150102" cy="392480"/>
          </a:xfrm>
          <a:prstGeom prst="rect">
            <a:avLst/>
          </a:prstGeom>
        </p:spPr>
      </p:pic>
      <p:pic>
        <p:nvPicPr>
          <p:cNvPr id="6" name="Picture 5" descr="A white letters on a black background&#10;&#10;Description automatically generated">
            <a:extLst>
              <a:ext uri="{FF2B5EF4-FFF2-40B4-BE49-F238E27FC236}">
                <a16:creationId xmlns:a16="http://schemas.microsoft.com/office/drawing/2014/main" id="{3D645C31-A342-ECAA-BEB1-EA40281531B0}"/>
              </a:ext>
            </a:extLst>
          </p:cNvPr>
          <p:cNvPicPr>
            <a:picLocks noChangeAspect="1"/>
          </p:cNvPicPr>
          <p:nvPr/>
        </p:nvPicPr>
        <p:blipFill>
          <a:blip r:embed="rId4"/>
          <a:stretch>
            <a:fillRect/>
          </a:stretch>
        </p:blipFill>
        <p:spPr>
          <a:xfrm>
            <a:off x="3781166" y="6208104"/>
            <a:ext cx="813398" cy="247111"/>
          </a:xfrm>
          <a:prstGeom prst="rect">
            <a:avLst/>
          </a:prstGeom>
        </p:spPr>
      </p:pic>
      <p:cxnSp>
        <p:nvCxnSpPr>
          <p:cNvPr id="8" name="Straight Arrow Connector 7">
            <a:extLst>
              <a:ext uri="{FF2B5EF4-FFF2-40B4-BE49-F238E27FC236}">
                <a16:creationId xmlns:a16="http://schemas.microsoft.com/office/drawing/2014/main" id="{294C8F00-A14A-435E-6022-508910C01838}"/>
              </a:ext>
            </a:extLst>
          </p:cNvPr>
          <p:cNvCxnSpPr/>
          <p:nvPr/>
        </p:nvCxnSpPr>
        <p:spPr>
          <a:xfrm flipH="1">
            <a:off x="4767104"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4B903C6-D007-E388-75A7-58B60DBB8088}"/>
              </a:ext>
            </a:extLst>
          </p:cNvPr>
          <p:cNvCxnSpPr>
            <a:cxnSpLocks/>
          </p:cNvCxnSpPr>
          <p:nvPr/>
        </p:nvCxnSpPr>
        <p:spPr>
          <a:xfrm flipH="1">
            <a:off x="7191648"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085697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8D13C-6E89-40BD-A604-D25C21CBBB8D}"/>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C0384477-DE1E-9B07-3029-F9536B702723}"/>
              </a:ext>
            </a:extLst>
          </p:cNvPr>
          <p:cNvSpPr/>
          <p:nvPr/>
        </p:nvSpPr>
        <p:spPr>
          <a:xfrm>
            <a:off x="3371" y="-3993"/>
            <a:ext cx="8939344" cy="6867674"/>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 name="Text Placeholder 1">
            <a:extLst>
              <a:ext uri="{FF2B5EF4-FFF2-40B4-BE49-F238E27FC236}">
                <a16:creationId xmlns:a16="http://schemas.microsoft.com/office/drawing/2014/main" id="{E561E77E-EF17-530E-B5D4-945A2159568D}"/>
              </a:ext>
            </a:extLst>
          </p:cNvPr>
          <p:cNvSpPr txBox="1">
            <a:spLocks/>
          </p:cNvSpPr>
          <p:nvPr/>
        </p:nvSpPr>
        <p:spPr>
          <a:xfrm>
            <a:off x="536206" y="1605547"/>
            <a:ext cx="5559794" cy="4297795"/>
          </a:xfrm>
          <a:prstGeom prst="rect">
            <a:avLst/>
          </a:prstGeom>
        </p:spPr>
        <p:txBody>
          <a:bodyPr vert="horz" lIns="91440" tIns="45720" rIns="91440" bIns="45720" anchor="t"/>
          <a:lstStyle>
            <a:defPPr>
              <a:defRPr lang="en-US"/>
            </a:defPPr>
            <a:lvl1pPr marR="0" lvl="0" indent="0" algn="just" defTabSz="412626" fontAlgn="auto">
              <a:lnSpc>
                <a:spcPct val="100000"/>
              </a:lnSpc>
              <a:spcBef>
                <a:spcPts val="120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Light" panose="020B0502040204020203" pitchFamily="34" charset="0"/>
                <a:ea typeface="+mj-ea"/>
                <a:cs typeface="Segoe UI Light" panose="020B0502040204020203" pitchFamily="34" charset="0"/>
              </a:defRPr>
            </a:lvl1pPr>
            <a:lvl2pPr marL="457109" algn="ctr" defTabSz="412626">
              <a:defRPr>
                <a:latin typeface="+mj-lt"/>
                <a:ea typeface="+mj-ea"/>
                <a:cs typeface="+mj-cs"/>
              </a:defRPr>
            </a:lvl2pPr>
            <a:lvl3pPr marL="914217" algn="ctr" defTabSz="412626">
              <a:defRPr>
                <a:latin typeface="+mj-lt"/>
                <a:ea typeface="+mj-ea"/>
                <a:cs typeface="+mj-cs"/>
              </a:defRPr>
            </a:lvl3pPr>
            <a:lvl4pPr marL="1371326" algn="ctr" defTabSz="412626">
              <a:defRPr>
                <a:latin typeface="+mj-lt"/>
                <a:ea typeface="+mj-ea"/>
                <a:cs typeface="+mj-cs"/>
              </a:defRPr>
            </a:lvl4pPr>
            <a:lvl5pPr marL="1828434" algn="ctr" defTabSz="412626">
              <a:defRPr>
                <a:latin typeface="+mj-lt"/>
                <a:ea typeface="+mj-ea"/>
                <a:cs typeface="+mj-cs"/>
              </a:defRPr>
            </a:lvl5pPr>
            <a:lvl6pPr marL="2285543" indent="177747" algn="ctr" defTabSz="412626">
              <a:defRPr>
                <a:latin typeface="+mj-lt"/>
                <a:ea typeface="+mj-ea"/>
                <a:cs typeface="+mj-cs"/>
              </a:defRPr>
            </a:lvl6pPr>
            <a:lvl7pPr marL="2742652" indent="355494" algn="ctr" defTabSz="412626">
              <a:defRPr>
                <a:latin typeface="+mj-lt"/>
                <a:ea typeface="+mj-ea"/>
                <a:cs typeface="+mj-cs"/>
              </a:defRPr>
            </a:lvl7pPr>
            <a:lvl8pPr marL="3199760" indent="533240" algn="ctr" defTabSz="412626">
              <a:defRPr>
                <a:latin typeface="+mj-lt"/>
                <a:ea typeface="+mj-ea"/>
                <a:cs typeface="+mj-cs"/>
              </a:defRPr>
            </a:lvl8pPr>
            <a:lvl9pPr marL="3656869" indent="710987" algn="ctr" defTabSz="412626">
              <a:defRPr>
                <a:latin typeface="+mj-lt"/>
                <a:ea typeface="+mj-ea"/>
                <a:cs typeface="+mj-cs"/>
              </a:defRPr>
            </a:lvl9pPr>
          </a:lstStyle>
          <a:p>
            <a:r>
              <a:rPr lang="es-ES_tradnl" sz="2400" dirty="0">
                <a:latin typeface="Museo Sans 700"/>
                <a:cs typeface="Segoe UI Light"/>
              </a:rPr>
              <a:t>Objetivo:</a:t>
            </a:r>
          </a:p>
          <a:p>
            <a:endParaRPr lang="es-ES_tradnl" sz="2400" dirty="0">
              <a:latin typeface="Museo Sans 700"/>
              <a:cs typeface="Segoe UI Light"/>
            </a:endParaRPr>
          </a:p>
          <a:p>
            <a:r>
              <a:rPr lang="es-AR" sz="1800" b="0" dirty="0">
                <a:latin typeface="Segoe UI Semilight" panose="020B0402040204020203" pitchFamily="34" charset="0"/>
                <a:cs typeface="Segoe UI Semilight" panose="020B0402040204020203" pitchFamily="34" charset="0"/>
              </a:rPr>
              <a:t>Usar Adecuadamente GitHub </a:t>
            </a:r>
            <a:r>
              <a:rPr lang="es-AR" sz="1800" b="0" dirty="0" err="1">
                <a:latin typeface="Segoe UI Semilight" panose="020B0402040204020203" pitchFamily="34" charset="0"/>
                <a:cs typeface="Segoe UI Semilight" panose="020B0402040204020203" pitchFamily="34" charset="0"/>
              </a:rPr>
              <a:t>Copilot</a:t>
            </a:r>
            <a:r>
              <a:rPr lang="es-AR" sz="1800" b="0" dirty="0">
                <a:latin typeface="Segoe UI Semilight" panose="020B0402040204020203" pitchFamily="34" charset="0"/>
                <a:cs typeface="Segoe UI Semilight" panose="020B0402040204020203" pitchFamily="34" charset="0"/>
              </a:rPr>
              <a:t> para la creación de planes de prueba, Criterios de aceptación, Casos de prueba, y demás tareas del día a </a:t>
            </a:r>
            <a:r>
              <a:rPr lang="es-AR" sz="1800" b="0" dirty="0" err="1">
                <a:latin typeface="Segoe UI Semilight" panose="020B0402040204020203" pitchFamily="34" charset="0"/>
                <a:cs typeface="Segoe UI Semilight" panose="020B0402040204020203" pitchFamily="34" charset="0"/>
              </a:rPr>
              <a:t>dia</a:t>
            </a:r>
            <a:endParaRPr lang="es-MX" sz="1800" b="0" dirty="0">
              <a:latin typeface="Segoe UI Semilight" panose="020B0402040204020203" pitchFamily="34" charset="0"/>
              <a:cs typeface="Segoe UI Semilight" panose="020B0402040204020203" pitchFamily="34" charset="0"/>
            </a:endParaRPr>
          </a:p>
          <a:p>
            <a:r>
              <a:rPr lang="es-ES_tradnl" sz="2000" dirty="0">
                <a:latin typeface="Museo Sans 700"/>
                <a:cs typeface="Segoe UI Light"/>
              </a:rPr>
              <a:t>.</a:t>
            </a:r>
          </a:p>
        </p:txBody>
      </p:sp>
      <p:pic>
        <p:nvPicPr>
          <p:cNvPr id="4" name="Picture 2" descr="A scene depicting a software developer standing next to a large, futuristic, holographic display of an artificial intelligence generative engine interface. The developer is pointing at a specific area of the hologram, giving instructions. The developer is dressed in casual tech attire, such as a hoodie and jeans, with a focused expression on their face. The environment around them is a modern, well-lit office space with other computers and technological gadgets in the background. The AI interface is filled with code and graphical representations of neural networks, glowing softly in blue and green hues.">
            <a:extLst>
              <a:ext uri="{FF2B5EF4-FFF2-40B4-BE49-F238E27FC236}">
                <a16:creationId xmlns:a16="http://schemas.microsoft.com/office/drawing/2014/main" id="{BD6AF14B-0483-3825-44EE-E33075C90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696" y="957626"/>
            <a:ext cx="4948929" cy="4948929"/>
          </a:xfrm>
          <a:prstGeom prst="rect">
            <a:avLst/>
          </a:prstGeom>
          <a:noFill/>
          <a:effectLst>
            <a:outerShdw blurRad="215900" dist="38100" dir="2700000">
              <a:srgbClr val="000000">
                <a:alpha val="91000"/>
              </a:srgbClr>
            </a:outerShdw>
          </a:effectLst>
          <a:extLst>
            <a:ext uri="{909E8E84-426E-40DD-AFC4-6F175D3DCCD1}">
              <a14:hiddenFill xmlns:a14="http://schemas.microsoft.com/office/drawing/2010/main">
                <a:solidFill>
                  <a:srgbClr val="FFFFFF"/>
                </a:solidFill>
              </a14:hiddenFill>
            </a:ext>
          </a:extLst>
        </p:spPr>
      </p:pic>
      <p:pic>
        <p:nvPicPr>
          <p:cNvPr id="11" name="Picture 10" descr="A black and white logo&#10;&#10;Description automatically generated">
            <a:extLst>
              <a:ext uri="{FF2B5EF4-FFF2-40B4-BE49-F238E27FC236}">
                <a16:creationId xmlns:a16="http://schemas.microsoft.com/office/drawing/2014/main" id="{360765CC-5045-BCF5-2893-E69C575C7038}"/>
              </a:ext>
            </a:extLst>
          </p:cNvPr>
          <p:cNvPicPr>
            <a:picLocks noChangeAspect="1"/>
          </p:cNvPicPr>
          <p:nvPr/>
        </p:nvPicPr>
        <p:blipFill>
          <a:blip r:embed="rId4"/>
          <a:srcRect l="106" t="42499" r="359" b="43421"/>
          <a:stretch/>
        </p:blipFill>
        <p:spPr>
          <a:xfrm>
            <a:off x="4885951" y="6128938"/>
            <a:ext cx="2150102" cy="392480"/>
          </a:xfrm>
          <a:prstGeom prst="rect">
            <a:avLst/>
          </a:prstGeom>
        </p:spPr>
      </p:pic>
      <p:pic>
        <p:nvPicPr>
          <p:cNvPr id="13" name="Picture 12" descr="A white letters on a black background&#10;&#10;Description automatically generated">
            <a:extLst>
              <a:ext uri="{FF2B5EF4-FFF2-40B4-BE49-F238E27FC236}">
                <a16:creationId xmlns:a16="http://schemas.microsoft.com/office/drawing/2014/main" id="{07F4C013-7DCB-4010-DF3A-B168FB9FCAD1}"/>
              </a:ext>
            </a:extLst>
          </p:cNvPr>
          <p:cNvPicPr>
            <a:picLocks noChangeAspect="1"/>
          </p:cNvPicPr>
          <p:nvPr/>
        </p:nvPicPr>
        <p:blipFill>
          <a:blip r:embed="rId5"/>
          <a:stretch>
            <a:fillRect/>
          </a:stretch>
        </p:blipFill>
        <p:spPr>
          <a:xfrm>
            <a:off x="3743523" y="6208104"/>
            <a:ext cx="813398" cy="247111"/>
          </a:xfrm>
          <a:prstGeom prst="rect">
            <a:avLst/>
          </a:prstGeom>
        </p:spPr>
      </p:pic>
      <p:cxnSp>
        <p:nvCxnSpPr>
          <p:cNvPr id="15" name="Straight Arrow Connector 14">
            <a:extLst>
              <a:ext uri="{FF2B5EF4-FFF2-40B4-BE49-F238E27FC236}">
                <a16:creationId xmlns:a16="http://schemas.microsoft.com/office/drawing/2014/main" id="{8768367E-60B5-86A7-DC32-03AD866D2C86}"/>
              </a:ext>
            </a:extLst>
          </p:cNvPr>
          <p:cNvCxnSpPr/>
          <p:nvPr/>
        </p:nvCxnSpPr>
        <p:spPr>
          <a:xfrm flipH="1">
            <a:off x="4729461"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3AE10BC-74B2-D118-AC57-72F856031DF2}"/>
              </a:ext>
            </a:extLst>
          </p:cNvPr>
          <p:cNvCxnSpPr>
            <a:cxnSpLocks/>
          </p:cNvCxnSpPr>
          <p:nvPr/>
        </p:nvCxnSpPr>
        <p:spPr>
          <a:xfrm flipH="1">
            <a:off x="7154005"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517066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7E9FA-8664-AA80-F4B6-7EF7EC14E79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D49080B-AD59-4506-BF6B-98C17421F1D9}"/>
              </a:ext>
            </a:extLst>
          </p:cNvPr>
          <p:cNvSpPr/>
          <p:nvPr/>
        </p:nvSpPr>
        <p:spPr>
          <a:xfrm>
            <a:off x="463448" y="815516"/>
            <a:ext cx="11728551" cy="5271789"/>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 Placeholder 1">
            <a:extLst>
              <a:ext uri="{FF2B5EF4-FFF2-40B4-BE49-F238E27FC236}">
                <a16:creationId xmlns:a16="http://schemas.microsoft.com/office/drawing/2014/main" id="{A97EC122-4FAE-753D-585F-5ADCB6111C0A}"/>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Workshop – Generación de Documentación, Plan de pruebas y casos de prueba</a:t>
            </a:r>
          </a:p>
        </p:txBody>
      </p:sp>
      <p:sp>
        <p:nvSpPr>
          <p:cNvPr id="4" name="TextBox 3">
            <a:extLst>
              <a:ext uri="{FF2B5EF4-FFF2-40B4-BE49-F238E27FC236}">
                <a16:creationId xmlns:a16="http://schemas.microsoft.com/office/drawing/2014/main" id="{65C3346E-5069-F290-D820-09146DBF855F}"/>
              </a:ext>
            </a:extLst>
          </p:cNvPr>
          <p:cNvSpPr txBox="1"/>
          <p:nvPr/>
        </p:nvSpPr>
        <p:spPr>
          <a:xfrm>
            <a:off x="689649" y="1071333"/>
            <a:ext cx="10821074" cy="2308324"/>
          </a:xfrm>
          <a:prstGeom prst="rect">
            <a:avLst/>
          </a:prstGeom>
          <a:noFill/>
        </p:spPr>
        <p:txBody>
          <a:bodyPr wrap="square" lIns="91440" tIns="45720" rIns="91440" bIns="45720" rtlCol="0" anchor="t">
            <a:spAutoFit/>
          </a:bodyPr>
          <a:lstStyle/>
          <a:p>
            <a:endParaRPr lang="es-ES_tradnl" sz="24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2400" dirty="0">
                <a:solidFill>
                  <a:schemeClr val="accent5">
                    <a:lumMod val="40000"/>
                    <a:lumOff val="60000"/>
                  </a:schemeClr>
                </a:solidFill>
                <a:latin typeface="Segoe UI Semilight"/>
                <a:cs typeface="Segoe UI Semilight"/>
              </a:rPr>
              <a:t>Análisis de documentación</a:t>
            </a:r>
          </a:p>
          <a:p>
            <a:pPr marL="285750" indent="-285750">
              <a:buFont typeface="Arial" panose="020B0604020202020204" pitchFamily="34" charset="0"/>
              <a:buChar char="•"/>
            </a:pPr>
            <a:endParaRPr lang="es-ES_tradnl" sz="24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2400" dirty="0">
                <a:solidFill>
                  <a:schemeClr val="accent5">
                    <a:lumMod val="40000"/>
                    <a:lumOff val="60000"/>
                  </a:schemeClr>
                </a:solidFill>
                <a:latin typeface="Segoe UI Semilight"/>
                <a:cs typeface="Segoe UI Semilight"/>
              </a:rPr>
              <a:t>Generación Plan de Pruebas y Casos de prueba y criterios de aceptación.</a:t>
            </a:r>
          </a:p>
          <a:p>
            <a:pPr marL="285750" indent="-285750">
              <a:buFont typeface="Arial" panose="020B0604020202020204" pitchFamily="34" charset="0"/>
              <a:buChar char="•"/>
            </a:pPr>
            <a:endParaRPr lang="es-ES_tradnl" sz="24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2400" dirty="0">
                <a:solidFill>
                  <a:schemeClr val="accent5">
                    <a:lumMod val="40000"/>
                    <a:lumOff val="60000"/>
                  </a:schemeClr>
                </a:solidFill>
                <a:latin typeface="Segoe UI Semilight"/>
                <a:cs typeface="Segoe UI Semilight"/>
              </a:rPr>
              <a:t>Análisis de elementos web y de </a:t>
            </a:r>
            <a:r>
              <a:rPr lang="es-ES_tradnl" sz="2400" dirty="0" err="1">
                <a:solidFill>
                  <a:schemeClr val="accent5">
                    <a:lumMod val="40000"/>
                    <a:lumOff val="60000"/>
                  </a:schemeClr>
                </a:solidFill>
                <a:latin typeface="Segoe UI Semilight"/>
                <a:cs typeface="Segoe UI Semilight"/>
              </a:rPr>
              <a:t>codigo</a:t>
            </a:r>
            <a:endParaRPr lang="es-ES_tradnl" sz="2400" dirty="0">
              <a:solidFill>
                <a:schemeClr val="accent5">
                  <a:lumMod val="40000"/>
                  <a:lumOff val="60000"/>
                </a:schemeClr>
              </a:solidFill>
              <a:latin typeface="Segoe UI Semilight"/>
              <a:cs typeface="Segoe UI Semilight"/>
            </a:endParaRPr>
          </a:p>
        </p:txBody>
      </p:sp>
      <p:pic>
        <p:nvPicPr>
          <p:cNvPr id="3" name="Picture 2" descr="A black and white logo&#10;&#10;Description automatically generated">
            <a:extLst>
              <a:ext uri="{FF2B5EF4-FFF2-40B4-BE49-F238E27FC236}">
                <a16:creationId xmlns:a16="http://schemas.microsoft.com/office/drawing/2014/main" id="{7F5E70B5-0237-A3B6-345A-63659D721824}"/>
              </a:ext>
            </a:extLst>
          </p:cNvPr>
          <p:cNvPicPr>
            <a:picLocks noChangeAspect="1"/>
          </p:cNvPicPr>
          <p:nvPr/>
        </p:nvPicPr>
        <p:blipFill>
          <a:blip r:embed="rId3"/>
          <a:srcRect l="106" t="42499" r="359" b="43421"/>
          <a:stretch/>
        </p:blipFill>
        <p:spPr>
          <a:xfrm>
            <a:off x="4923594" y="6128938"/>
            <a:ext cx="2150102" cy="392480"/>
          </a:xfrm>
          <a:prstGeom prst="rect">
            <a:avLst/>
          </a:prstGeom>
        </p:spPr>
      </p:pic>
      <p:pic>
        <p:nvPicPr>
          <p:cNvPr id="6" name="Picture 5" descr="A white letters on a black background&#10;&#10;Description automatically generated">
            <a:extLst>
              <a:ext uri="{FF2B5EF4-FFF2-40B4-BE49-F238E27FC236}">
                <a16:creationId xmlns:a16="http://schemas.microsoft.com/office/drawing/2014/main" id="{04EFB2C3-E76A-5C5B-7D81-2D81A04DD164}"/>
              </a:ext>
            </a:extLst>
          </p:cNvPr>
          <p:cNvPicPr>
            <a:picLocks noChangeAspect="1"/>
          </p:cNvPicPr>
          <p:nvPr/>
        </p:nvPicPr>
        <p:blipFill>
          <a:blip r:embed="rId4"/>
          <a:stretch>
            <a:fillRect/>
          </a:stretch>
        </p:blipFill>
        <p:spPr>
          <a:xfrm>
            <a:off x="3781166" y="6208104"/>
            <a:ext cx="813398" cy="247111"/>
          </a:xfrm>
          <a:prstGeom prst="rect">
            <a:avLst/>
          </a:prstGeom>
        </p:spPr>
      </p:pic>
      <p:cxnSp>
        <p:nvCxnSpPr>
          <p:cNvPr id="8" name="Straight Arrow Connector 7">
            <a:extLst>
              <a:ext uri="{FF2B5EF4-FFF2-40B4-BE49-F238E27FC236}">
                <a16:creationId xmlns:a16="http://schemas.microsoft.com/office/drawing/2014/main" id="{E8AB4977-2F9C-181B-30D4-8AF03B6561BB}"/>
              </a:ext>
            </a:extLst>
          </p:cNvPr>
          <p:cNvCxnSpPr/>
          <p:nvPr/>
        </p:nvCxnSpPr>
        <p:spPr>
          <a:xfrm flipH="1">
            <a:off x="4767104"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DF21505-EF93-8C2B-3EC7-7F7CA67DEE1A}"/>
              </a:ext>
            </a:extLst>
          </p:cNvPr>
          <p:cNvCxnSpPr>
            <a:cxnSpLocks/>
          </p:cNvCxnSpPr>
          <p:nvPr/>
        </p:nvCxnSpPr>
        <p:spPr>
          <a:xfrm flipH="1">
            <a:off x="7191648"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652664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C1A77-D565-B7DE-14C2-5A7F9D9AFBC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BB3971D-743A-C5E3-FB91-5829E2A8CBCD}"/>
              </a:ext>
            </a:extLst>
          </p:cNvPr>
          <p:cNvSpPr/>
          <p:nvPr/>
        </p:nvSpPr>
        <p:spPr>
          <a:xfrm>
            <a:off x="-3951" y="6201"/>
            <a:ext cx="5122289" cy="6847287"/>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5C5A0C16-EDE1-D6AF-205D-523B1E00BF7C}"/>
              </a:ext>
            </a:extLst>
          </p:cNvPr>
          <p:cNvSpPr txBox="1"/>
          <p:nvPr/>
        </p:nvSpPr>
        <p:spPr>
          <a:xfrm>
            <a:off x="382819" y="3329337"/>
            <a:ext cx="5371902" cy="2616101"/>
          </a:xfrm>
          <a:prstGeom prst="rect">
            <a:avLst/>
          </a:prstGeom>
          <a:noFill/>
        </p:spPr>
        <p:txBody>
          <a:bodyPr wrap="square" lIns="91440" tIns="45720" rIns="91440" bIns="45720" anchor="t">
            <a:spAutoFit/>
          </a:bodyPr>
          <a:lstStyle/>
          <a:p>
            <a:r>
              <a:rPr lang="es-ES_tradnl" sz="2000" b="1" i="0" dirty="0">
                <a:solidFill>
                  <a:schemeClr val="bg1"/>
                </a:solidFill>
                <a:effectLst/>
                <a:latin typeface="Segoe UI Semilight"/>
                <a:cs typeface="Segoe UI Semilight"/>
              </a:rPr>
              <a:t>Consideraciones:</a:t>
            </a:r>
          </a:p>
          <a:p>
            <a:pPr marL="285750" indent="-285750">
              <a:buFontTx/>
              <a:buChar char="-"/>
            </a:pPr>
            <a:r>
              <a:rPr lang="es-ES_tradnl" dirty="0">
                <a:solidFill>
                  <a:schemeClr val="bg1"/>
                </a:solidFill>
                <a:latin typeface="Segoe UI Semilight"/>
                <a:cs typeface="Segoe UI Semilight"/>
              </a:rPr>
              <a:t>Fuente u origen del contexto (documento, elemento web, código)</a:t>
            </a:r>
            <a:endParaRPr lang="es-ES_tradnl" dirty="0">
              <a:solidFill>
                <a:srgbClr val="00B0F0"/>
              </a:solidFill>
              <a:latin typeface="Segoe UI Semilight"/>
              <a:cs typeface="Segoe UI Semilight"/>
            </a:endParaRPr>
          </a:p>
          <a:p>
            <a:pPr marL="285750" indent="-285750">
              <a:buFontTx/>
              <a:buChar char="-"/>
            </a:pPr>
            <a:r>
              <a:rPr lang="es-ES_tradnl" dirty="0">
                <a:solidFill>
                  <a:schemeClr val="bg1"/>
                </a:solidFill>
                <a:latin typeface="Segoe UI Semilight"/>
                <a:cs typeface="Segoe UI Semilight"/>
              </a:rPr>
              <a:t>Metodología de </a:t>
            </a:r>
            <a:r>
              <a:rPr lang="es-ES_tradnl" dirty="0" err="1">
                <a:solidFill>
                  <a:schemeClr val="bg1"/>
                </a:solidFill>
                <a:latin typeface="Segoe UI Semilight"/>
                <a:cs typeface="Segoe UI Semilight"/>
              </a:rPr>
              <a:t>Testing</a:t>
            </a:r>
            <a:r>
              <a:rPr lang="es-ES_tradnl" dirty="0">
                <a:solidFill>
                  <a:schemeClr val="bg1"/>
                </a:solidFill>
                <a:latin typeface="Segoe UI Semilight"/>
                <a:cs typeface="Segoe UI Semilight"/>
              </a:rPr>
              <a:t> a utilizar.</a:t>
            </a:r>
          </a:p>
          <a:p>
            <a:pPr marL="285750" indent="-285750">
              <a:buFontTx/>
              <a:buChar char="-"/>
            </a:pPr>
            <a:r>
              <a:rPr lang="es-ES" dirty="0">
                <a:solidFill>
                  <a:schemeClr val="bg1"/>
                </a:solidFill>
                <a:latin typeface="Segoe UI Semilight"/>
                <a:cs typeface="Segoe UI Semilight"/>
              </a:rPr>
              <a:t>Equipo de trabajo, roles y funciones.</a:t>
            </a:r>
          </a:p>
          <a:p>
            <a:pPr marL="285750" indent="-285750">
              <a:buFontTx/>
              <a:buChar char="-"/>
            </a:pPr>
            <a:r>
              <a:rPr lang="es-ES" dirty="0">
                <a:solidFill>
                  <a:schemeClr val="bg1"/>
                </a:solidFill>
                <a:latin typeface="Segoe UI Semilight"/>
                <a:cs typeface="Segoe UI Semilight"/>
              </a:rPr>
              <a:t>Tipo de documentación a analizar.</a:t>
            </a:r>
          </a:p>
          <a:p>
            <a:pPr marL="285750" indent="-285750">
              <a:buFontTx/>
              <a:buChar char="-"/>
            </a:pPr>
            <a:r>
              <a:rPr lang="es-ES" dirty="0">
                <a:solidFill>
                  <a:schemeClr val="bg1"/>
                </a:solidFill>
                <a:latin typeface="Segoe UI Semilight"/>
                <a:cs typeface="Segoe UI Semilight"/>
              </a:rPr>
              <a:t>Tipo de análisis a realizar.</a:t>
            </a:r>
          </a:p>
          <a:p>
            <a:pPr marL="285750" indent="-285750">
              <a:buFontTx/>
              <a:buChar char="-"/>
            </a:pPr>
            <a:r>
              <a:rPr lang="es-ES" dirty="0">
                <a:solidFill>
                  <a:schemeClr val="bg1"/>
                </a:solidFill>
                <a:latin typeface="Segoe UI Semilight"/>
                <a:cs typeface="Segoe UI Semilight"/>
              </a:rPr>
              <a:t>Resultado del análisis (Finalidad)</a:t>
            </a:r>
            <a:endParaRPr lang="es-ES_tradnl" dirty="0">
              <a:solidFill>
                <a:schemeClr val="bg1"/>
              </a:solidFill>
              <a:latin typeface="Segoe UI Semilight"/>
              <a:cs typeface="Segoe UI Semilight"/>
            </a:endParaRPr>
          </a:p>
          <a:p>
            <a:endParaRPr lang="es-ES_tradnl" b="0" i="0" dirty="0">
              <a:solidFill>
                <a:schemeClr val="bg1"/>
              </a:solidFill>
              <a:effectLst/>
              <a:latin typeface="Google Sans"/>
            </a:endParaRPr>
          </a:p>
        </p:txBody>
      </p:sp>
      <p:pic>
        <p:nvPicPr>
          <p:cNvPr id="8" name="Picture 7" descr="A black and white logo&#10;&#10;Description automatically generated">
            <a:extLst>
              <a:ext uri="{FF2B5EF4-FFF2-40B4-BE49-F238E27FC236}">
                <a16:creationId xmlns:a16="http://schemas.microsoft.com/office/drawing/2014/main" id="{86379326-92C7-4266-61BB-9553A377B29E}"/>
              </a:ext>
            </a:extLst>
          </p:cNvPr>
          <p:cNvPicPr>
            <a:picLocks noChangeAspect="1"/>
          </p:cNvPicPr>
          <p:nvPr/>
        </p:nvPicPr>
        <p:blipFill>
          <a:blip r:embed="rId3"/>
          <a:srcRect l="106" t="42499" r="359" b="43421"/>
          <a:stretch/>
        </p:blipFill>
        <p:spPr>
          <a:xfrm>
            <a:off x="4770932" y="6128938"/>
            <a:ext cx="2150102" cy="392480"/>
          </a:xfrm>
          <a:prstGeom prst="rect">
            <a:avLst/>
          </a:prstGeom>
        </p:spPr>
      </p:pic>
      <p:pic>
        <p:nvPicPr>
          <p:cNvPr id="10" name="Picture 9" descr="A white letters on a black background&#10;&#10;Description automatically generated">
            <a:extLst>
              <a:ext uri="{FF2B5EF4-FFF2-40B4-BE49-F238E27FC236}">
                <a16:creationId xmlns:a16="http://schemas.microsoft.com/office/drawing/2014/main" id="{1582DC50-D56A-49DA-FEA1-1A9490B0C483}"/>
              </a:ext>
            </a:extLst>
          </p:cNvPr>
          <p:cNvPicPr>
            <a:picLocks noChangeAspect="1"/>
          </p:cNvPicPr>
          <p:nvPr/>
        </p:nvPicPr>
        <p:blipFill>
          <a:blip r:embed="rId4"/>
          <a:stretch>
            <a:fillRect/>
          </a:stretch>
        </p:blipFill>
        <p:spPr>
          <a:xfrm>
            <a:off x="3628504" y="6208104"/>
            <a:ext cx="813398" cy="247111"/>
          </a:xfrm>
          <a:prstGeom prst="rect">
            <a:avLst/>
          </a:prstGeom>
        </p:spPr>
      </p:pic>
      <p:cxnSp>
        <p:nvCxnSpPr>
          <p:cNvPr id="13" name="Straight Arrow Connector 12">
            <a:extLst>
              <a:ext uri="{FF2B5EF4-FFF2-40B4-BE49-F238E27FC236}">
                <a16:creationId xmlns:a16="http://schemas.microsoft.com/office/drawing/2014/main" id="{D0352516-DCF0-90B0-1A79-C6AB50927FDF}"/>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2C4B44E-5C24-428A-083D-3B89850AF506}"/>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 name="CuadroTexto 1">
            <a:extLst>
              <a:ext uri="{FF2B5EF4-FFF2-40B4-BE49-F238E27FC236}">
                <a16:creationId xmlns:a16="http://schemas.microsoft.com/office/drawing/2014/main" id="{1A8D2B61-B2D4-2047-6296-219BD6EC38FB}"/>
              </a:ext>
            </a:extLst>
          </p:cNvPr>
          <p:cNvSpPr txBox="1"/>
          <p:nvPr/>
        </p:nvSpPr>
        <p:spPr>
          <a:xfrm>
            <a:off x="269347" y="1105315"/>
            <a:ext cx="5371902" cy="2308324"/>
          </a:xfrm>
          <a:prstGeom prst="rect">
            <a:avLst/>
          </a:prstGeom>
          <a:noFill/>
        </p:spPr>
        <p:txBody>
          <a:bodyPr wrap="square" lIns="91440" tIns="45720" rIns="91440" bIns="45720" anchor="t">
            <a:spAutoFit/>
          </a:bodyPr>
          <a:lstStyle/>
          <a:p>
            <a:r>
              <a:rPr lang="es-ES_tradnl" sz="1600" b="1" i="0" dirty="0">
                <a:solidFill>
                  <a:srgbClr val="00B0F0"/>
                </a:solidFill>
                <a:effectLst/>
                <a:latin typeface="Segoe UI Semilight"/>
                <a:cs typeface="Segoe UI Semilight"/>
              </a:rPr>
              <a:t>Análisis de Documentación (y creación)</a:t>
            </a:r>
            <a:endParaRPr lang="es-ES_tradnl" sz="1600" b="1" i="0" dirty="0">
              <a:solidFill>
                <a:schemeClr val="bg1"/>
              </a:solidFill>
              <a:effectLst/>
              <a:latin typeface="Segoe UI Semilight"/>
              <a:cs typeface="Segoe UI Semilight"/>
            </a:endParaRPr>
          </a:p>
          <a:p>
            <a:endParaRPr lang="es-ES_tradnl" sz="1600" b="0" i="0" dirty="0">
              <a:solidFill>
                <a:schemeClr val="bg1"/>
              </a:solidFill>
              <a:effectLst/>
              <a:latin typeface="Segoe UI Semilight"/>
              <a:cs typeface="Segoe UI Semilight"/>
            </a:endParaRPr>
          </a:p>
          <a:p>
            <a:pPr marL="285750" indent="-285750" algn="just">
              <a:buFont typeface="Arial" panose="020B0604020202020204" pitchFamily="34" charset="0"/>
              <a:buChar char="•"/>
            </a:pPr>
            <a:r>
              <a:rPr lang="es-ES_tradnl" sz="1600" dirty="0">
                <a:solidFill>
                  <a:srgbClr val="00B0F0"/>
                </a:solidFill>
                <a:latin typeface="Segoe UI Semilight"/>
                <a:cs typeface="Segoe UI Semilight"/>
              </a:rPr>
              <a:t>Contexto:</a:t>
            </a:r>
            <a:r>
              <a:rPr lang="es-ES_tradnl" sz="1600" dirty="0">
                <a:solidFill>
                  <a:schemeClr val="bg1"/>
                </a:solidFill>
                <a:latin typeface="Segoe UI Semilight"/>
                <a:cs typeface="Segoe UI Semilight"/>
              </a:rPr>
              <a:t> Mediante archivos de código en </a:t>
            </a:r>
            <a:r>
              <a:rPr lang="es-ES_tradnl" sz="1600" dirty="0" err="1">
                <a:solidFill>
                  <a:schemeClr val="bg1"/>
                </a:solidFill>
                <a:latin typeface="Segoe UI Semilight"/>
                <a:cs typeface="Segoe UI Semilight"/>
              </a:rPr>
              <a:t>VsCode</a:t>
            </a:r>
            <a:r>
              <a:rPr lang="es-ES_tradnl" sz="1600" dirty="0">
                <a:solidFill>
                  <a:schemeClr val="bg1"/>
                </a:solidFill>
                <a:latin typeface="Segoe UI Semilight"/>
                <a:cs typeface="Segoe UI Semilight"/>
              </a:rPr>
              <a:t>, </a:t>
            </a:r>
            <a:r>
              <a:rPr lang="es-ES_tradnl" sz="1600" dirty="0" err="1">
                <a:solidFill>
                  <a:schemeClr val="bg1"/>
                </a:solidFill>
                <a:latin typeface="Segoe UI Semilight"/>
                <a:cs typeface="Segoe UI Semilight"/>
              </a:rPr>
              <a:t>Prompt</a:t>
            </a:r>
            <a:r>
              <a:rPr lang="es-ES_tradnl" sz="1600" dirty="0">
                <a:solidFill>
                  <a:schemeClr val="bg1"/>
                </a:solidFill>
                <a:latin typeface="Segoe UI Semilight"/>
                <a:cs typeface="Segoe UI Semilight"/>
              </a:rPr>
              <a:t>, archivos </a:t>
            </a:r>
            <a:r>
              <a:rPr lang="es-ES_tradnl" sz="1600" dirty="0" err="1">
                <a:solidFill>
                  <a:schemeClr val="bg1"/>
                </a:solidFill>
                <a:latin typeface="Segoe UI Semilight"/>
                <a:cs typeface="Segoe UI Semilight"/>
              </a:rPr>
              <a:t>adjuntos..se</a:t>
            </a:r>
            <a:r>
              <a:rPr lang="es-ES_tradnl" sz="1600" dirty="0">
                <a:solidFill>
                  <a:schemeClr val="bg1"/>
                </a:solidFill>
                <a:latin typeface="Segoe UI Semilight"/>
                <a:cs typeface="Segoe UI Semilight"/>
              </a:rPr>
              <a:t> debe de proporcionar un contexto adecuado a lo que se desea obtener</a:t>
            </a:r>
          </a:p>
          <a:p>
            <a:pPr marL="285750" indent="-285750" algn="just">
              <a:buFont typeface="Arial" panose="020B0604020202020204" pitchFamily="34" charset="0"/>
              <a:buChar char="•"/>
            </a:pPr>
            <a:r>
              <a:rPr lang="es-ES_tradnl" sz="1600" dirty="0">
                <a:solidFill>
                  <a:srgbClr val="00B0F0"/>
                </a:solidFill>
                <a:latin typeface="Segoe UI Semilight"/>
                <a:cs typeface="Segoe UI Semilight"/>
              </a:rPr>
              <a:t>Alcance: </a:t>
            </a:r>
            <a:r>
              <a:rPr lang="es-ES_tradnl" sz="1600" dirty="0">
                <a:solidFill>
                  <a:schemeClr val="bg1"/>
                </a:solidFill>
                <a:latin typeface="Segoe UI Semilight"/>
                <a:cs typeface="Segoe UI Semilight"/>
              </a:rPr>
              <a:t>Relacionado con archivos de configuración, Escritura del </a:t>
            </a:r>
            <a:r>
              <a:rPr lang="es-ES_tradnl" sz="1600" dirty="0" err="1">
                <a:solidFill>
                  <a:schemeClr val="bg1"/>
                </a:solidFill>
                <a:latin typeface="Segoe UI Semilight"/>
                <a:cs typeface="Segoe UI Semilight"/>
              </a:rPr>
              <a:t>prompt</a:t>
            </a:r>
            <a:r>
              <a:rPr lang="es-ES_tradnl" sz="1600" dirty="0">
                <a:solidFill>
                  <a:schemeClr val="bg1"/>
                </a:solidFill>
                <a:latin typeface="Segoe UI Semilight"/>
                <a:cs typeface="Segoe UI Semilight"/>
              </a:rPr>
              <a:t> y en </a:t>
            </a:r>
            <a:r>
              <a:rPr lang="es-ES_tradnl" sz="1600" dirty="0" err="1">
                <a:solidFill>
                  <a:schemeClr val="bg1"/>
                </a:solidFill>
                <a:latin typeface="Segoe UI Semilight"/>
                <a:cs typeface="Segoe UI Semilight"/>
              </a:rPr>
              <a:t>testing</a:t>
            </a:r>
            <a:r>
              <a:rPr lang="es-ES_tradnl" sz="1600" dirty="0">
                <a:solidFill>
                  <a:schemeClr val="bg1"/>
                </a:solidFill>
                <a:latin typeface="Segoe UI Semilight"/>
                <a:cs typeface="Segoe UI Semilight"/>
              </a:rPr>
              <a:t>, fundamentalmente a la finalidad de la prueba.</a:t>
            </a:r>
            <a:endParaRPr lang="es-ES_tradnl" sz="1600" dirty="0">
              <a:solidFill>
                <a:schemeClr val="bg1"/>
              </a:solidFill>
              <a:latin typeface="Google Sans"/>
            </a:endParaRPr>
          </a:p>
          <a:p>
            <a:endParaRPr lang="es-ES_tradnl" sz="1600" b="0" i="0" dirty="0">
              <a:solidFill>
                <a:schemeClr val="bg1"/>
              </a:solidFill>
              <a:effectLst/>
              <a:latin typeface="Google Sans"/>
            </a:endParaRPr>
          </a:p>
        </p:txBody>
      </p:sp>
      <p:sp>
        <p:nvSpPr>
          <p:cNvPr id="6" name="Text Placeholder 1">
            <a:extLst>
              <a:ext uri="{FF2B5EF4-FFF2-40B4-BE49-F238E27FC236}">
                <a16:creationId xmlns:a16="http://schemas.microsoft.com/office/drawing/2014/main" id="{23851190-E3F2-F197-8789-5FD21C3F5A48}"/>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Workshop – Generación de Documentación, Plan de pruebas y casos de prueba</a:t>
            </a:r>
          </a:p>
        </p:txBody>
      </p:sp>
      <p:sp>
        <p:nvSpPr>
          <p:cNvPr id="7" name="CuadroTexto 6">
            <a:extLst>
              <a:ext uri="{FF2B5EF4-FFF2-40B4-BE49-F238E27FC236}">
                <a16:creationId xmlns:a16="http://schemas.microsoft.com/office/drawing/2014/main" id="{C3840D33-4D23-6ECB-A5D5-1158FF530ECC}"/>
              </a:ext>
            </a:extLst>
          </p:cNvPr>
          <p:cNvSpPr txBox="1"/>
          <p:nvPr/>
        </p:nvSpPr>
        <p:spPr>
          <a:xfrm>
            <a:off x="6155797" y="1105315"/>
            <a:ext cx="5371902" cy="2800767"/>
          </a:xfrm>
          <a:prstGeom prst="rect">
            <a:avLst/>
          </a:prstGeom>
          <a:noFill/>
        </p:spPr>
        <p:txBody>
          <a:bodyPr wrap="square" lIns="91440" tIns="45720" rIns="91440" bIns="45720" anchor="t">
            <a:spAutoFit/>
          </a:bodyPr>
          <a:lstStyle/>
          <a:p>
            <a:r>
              <a:rPr lang="es-ES_tradnl" sz="1600" b="1" i="0" dirty="0">
                <a:solidFill>
                  <a:srgbClr val="00B0F0"/>
                </a:solidFill>
                <a:effectLst/>
                <a:latin typeface="Segoe UI Semilight"/>
                <a:cs typeface="Segoe UI Semilight"/>
              </a:rPr>
              <a:t>Ejercicios:</a:t>
            </a:r>
            <a:endParaRPr lang="es-ES_tradnl" sz="1600" b="1" i="0" dirty="0">
              <a:solidFill>
                <a:schemeClr val="bg1"/>
              </a:solidFill>
              <a:effectLst/>
              <a:latin typeface="Segoe UI Semilight"/>
              <a:cs typeface="Segoe UI Semilight"/>
            </a:endParaRPr>
          </a:p>
          <a:p>
            <a:endParaRPr lang="es-ES_tradnl" sz="1600" b="0" i="0" dirty="0">
              <a:solidFill>
                <a:schemeClr val="bg1"/>
              </a:solidFill>
              <a:effectLst/>
              <a:latin typeface="Segoe UI Semilight"/>
              <a:cs typeface="Segoe UI Semilight"/>
            </a:endParaRPr>
          </a:p>
          <a:p>
            <a:pPr marL="285750" indent="-285750" algn="just">
              <a:buFont typeface="Arial" panose="020B0604020202020204" pitchFamily="34" charset="0"/>
              <a:buChar char="•"/>
            </a:pPr>
            <a:r>
              <a:rPr lang="es-ES_tradnl" sz="1600" dirty="0">
                <a:solidFill>
                  <a:schemeClr val="bg1"/>
                </a:solidFill>
                <a:latin typeface="Segoe UI Semilight"/>
                <a:cs typeface="Segoe UI Semilight"/>
              </a:rPr>
              <a:t>Generar Criterios de aceptación en base a </a:t>
            </a:r>
            <a:r>
              <a:rPr lang="es-ES_tradnl" sz="1600" dirty="0" err="1">
                <a:solidFill>
                  <a:schemeClr val="bg1"/>
                </a:solidFill>
                <a:latin typeface="Segoe UI Semilight"/>
                <a:cs typeface="Segoe UI Semilight"/>
              </a:rPr>
              <a:t>Descripcion</a:t>
            </a:r>
            <a:r>
              <a:rPr lang="es-ES_tradnl" sz="1600" dirty="0">
                <a:solidFill>
                  <a:schemeClr val="bg1"/>
                </a:solidFill>
                <a:latin typeface="Segoe UI Semilight"/>
                <a:cs typeface="Segoe UI Semilight"/>
              </a:rPr>
              <a:t> de Historias de Usuario:</a:t>
            </a:r>
          </a:p>
          <a:p>
            <a:pPr marL="285750" indent="-285750" algn="just">
              <a:buFont typeface="Arial" panose="020B0604020202020204" pitchFamily="34" charset="0"/>
              <a:buChar char="•"/>
            </a:pPr>
            <a:r>
              <a:rPr lang="es-ES_tradnl" sz="1600" dirty="0">
                <a:solidFill>
                  <a:schemeClr val="bg1"/>
                </a:solidFill>
                <a:latin typeface="Segoe UI Semilight"/>
                <a:cs typeface="Segoe UI Semilight"/>
              </a:rPr>
              <a:t>Generar Casos de prueba en base a Criterios de aceptación en formato BDD.</a:t>
            </a:r>
          </a:p>
          <a:p>
            <a:pPr marL="285750" indent="-285750" algn="just">
              <a:buFont typeface="Arial" panose="020B0604020202020204" pitchFamily="34" charset="0"/>
              <a:buChar char="•"/>
            </a:pPr>
            <a:r>
              <a:rPr lang="es-ES_tradnl" sz="1600" dirty="0">
                <a:solidFill>
                  <a:schemeClr val="bg1"/>
                </a:solidFill>
                <a:latin typeface="Segoe UI Semilight"/>
                <a:cs typeface="Segoe UI Semilight"/>
              </a:rPr>
              <a:t>Generar Casos de Prueba con pasos y resultados esperados.</a:t>
            </a:r>
          </a:p>
          <a:p>
            <a:pPr marL="285750" indent="-285750" algn="just">
              <a:buFont typeface="Arial" panose="020B0604020202020204" pitchFamily="34" charset="0"/>
              <a:buChar char="•"/>
            </a:pPr>
            <a:r>
              <a:rPr lang="es-ES_tradnl" sz="1600" dirty="0">
                <a:solidFill>
                  <a:schemeClr val="bg1"/>
                </a:solidFill>
                <a:latin typeface="Segoe UI Semilight"/>
                <a:cs typeface="Segoe UI Semilight"/>
              </a:rPr>
              <a:t>Generar Ideas de </a:t>
            </a:r>
            <a:r>
              <a:rPr lang="es-ES_tradnl" sz="1600" dirty="0" err="1">
                <a:solidFill>
                  <a:schemeClr val="bg1"/>
                </a:solidFill>
                <a:latin typeface="Segoe UI Semilight"/>
                <a:cs typeface="Segoe UI Semilight"/>
              </a:rPr>
              <a:t>Testing</a:t>
            </a:r>
            <a:r>
              <a:rPr lang="es-ES_tradnl" sz="1600" dirty="0">
                <a:solidFill>
                  <a:schemeClr val="bg1"/>
                </a:solidFill>
                <a:latin typeface="Segoe UI Semilight"/>
                <a:cs typeface="Segoe UI Semilight"/>
              </a:rPr>
              <a:t> en base a elementos WEB.</a:t>
            </a:r>
          </a:p>
          <a:p>
            <a:pPr marL="285750" indent="-285750" algn="just">
              <a:buFont typeface="Arial" panose="020B0604020202020204" pitchFamily="34" charset="0"/>
              <a:buChar char="•"/>
            </a:pPr>
            <a:r>
              <a:rPr lang="es-ES_tradnl" sz="1600" dirty="0">
                <a:solidFill>
                  <a:schemeClr val="bg1"/>
                </a:solidFill>
                <a:latin typeface="Segoe UI Semilight"/>
                <a:cs typeface="Segoe UI Semilight"/>
              </a:rPr>
              <a:t>Generar Scripts Automatizados en Base a elementos web.</a:t>
            </a:r>
          </a:p>
        </p:txBody>
      </p:sp>
      <p:sp>
        <p:nvSpPr>
          <p:cNvPr id="9" name="CuadroTexto 8">
            <a:extLst>
              <a:ext uri="{FF2B5EF4-FFF2-40B4-BE49-F238E27FC236}">
                <a16:creationId xmlns:a16="http://schemas.microsoft.com/office/drawing/2014/main" id="{1462F6DC-12A8-323B-F33C-70EDD45F7E83}"/>
              </a:ext>
            </a:extLst>
          </p:cNvPr>
          <p:cNvSpPr txBox="1"/>
          <p:nvPr/>
        </p:nvSpPr>
        <p:spPr>
          <a:xfrm>
            <a:off x="6362700" y="4055042"/>
            <a:ext cx="5371902" cy="2062103"/>
          </a:xfrm>
          <a:prstGeom prst="rect">
            <a:avLst/>
          </a:prstGeom>
          <a:noFill/>
        </p:spPr>
        <p:txBody>
          <a:bodyPr wrap="square" lIns="91440" tIns="45720" rIns="91440" bIns="45720" anchor="t">
            <a:spAutoFit/>
          </a:bodyPr>
          <a:lstStyle/>
          <a:p>
            <a:r>
              <a:rPr lang="es-ES_tradnl" sz="1600" b="1" i="0" dirty="0">
                <a:solidFill>
                  <a:srgbClr val="00B0F0"/>
                </a:solidFill>
                <a:effectLst/>
                <a:latin typeface="Segoe UI Semilight"/>
                <a:cs typeface="Segoe UI Semilight"/>
              </a:rPr>
              <a:t>Opcionales:</a:t>
            </a:r>
            <a:endParaRPr lang="es-ES_tradnl" sz="1600" b="1" i="0" dirty="0">
              <a:solidFill>
                <a:schemeClr val="bg1"/>
              </a:solidFill>
              <a:effectLst/>
              <a:latin typeface="Segoe UI Semilight"/>
              <a:cs typeface="Segoe UI Semilight"/>
            </a:endParaRPr>
          </a:p>
          <a:p>
            <a:endParaRPr lang="es-ES_tradnl" sz="1600" b="0" i="0" dirty="0">
              <a:solidFill>
                <a:schemeClr val="bg1"/>
              </a:solidFill>
              <a:effectLst/>
              <a:latin typeface="Segoe UI Semilight"/>
              <a:cs typeface="Segoe UI Semilight"/>
            </a:endParaRPr>
          </a:p>
          <a:p>
            <a:pPr marL="285750" indent="-285750" algn="just">
              <a:buFont typeface="Arial" panose="020B0604020202020204" pitchFamily="34" charset="0"/>
              <a:buChar char="•"/>
            </a:pPr>
            <a:r>
              <a:rPr lang="es-ES_tradnl" sz="1600" dirty="0">
                <a:solidFill>
                  <a:schemeClr val="bg1"/>
                </a:solidFill>
                <a:latin typeface="Segoe UI Semilight"/>
                <a:cs typeface="Segoe UI Semilight"/>
              </a:rPr>
              <a:t>Mismo análisis y tarea en:</a:t>
            </a:r>
          </a:p>
          <a:p>
            <a:pPr algn="just"/>
            <a:r>
              <a:rPr lang="es-ES_tradnl" sz="1600" dirty="0">
                <a:solidFill>
                  <a:schemeClr val="bg1"/>
                </a:solidFill>
                <a:latin typeface="Segoe UI Semilight"/>
                <a:cs typeface="Segoe UI Semilight"/>
              </a:rPr>
              <a:t>	.- </a:t>
            </a:r>
            <a:r>
              <a:rPr lang="es-ES_tradnl" sz="1600" dirty="0" err="1">
                <a:solidFill>
                  <a:schemeClr val="bg1"/>
                </a:solidFill>
                <a:latin typeface="Segoe UI Semilight"/>
                <a:cs typeface="Segoe UI Semilight"/>
              </a:rPr>
              <a:t>Copilot</a:t>
            </a:r>
            <a:r>
              <a:rPr lang="es-ES_tradnl" sz="1600" dirty="0">
                <a:solidFill>
                  <a:schemeClr val="bg1"/>
                </a:solidFill>
                <a:latin typeface="Segoe UI Semilight"/>
                <a:cs typeface="Segoe UI Semilight"/>
              </a:rPr>
              <a:t> web</a:t>
            </a:r>
          </a:p>
          <a:p>
            <a:pPr algn="just"/>
            <a:r>
              <a:rPr lang="es-ES_tradnl" sz="1600" dirty="0">
                <a:solidFill>
                  <a:schemeClr val="bg1"/>
                </a:solidFill>
                <a:latin typeface="Segoe UI Semilight"/>
                <a:cs typeface="Segoe UI Semilight"/>
              </a:rPr>
              <a:t>	.- </a:t>
            </a:r>
            <a:r>
              <a:rPr lang="es-ES_tradnl" sz="1600" dirty="0" err="1">
                <a:solidFill>
                  <a:schemeClr val="bg1"/>
                </a:solidFill>
                <a:latin typeface="Segoe UI Semilight"/>
                <a:cs typeface="Segoe UI Semilight"/>
              </a:rPr>
              <a:t>Copilot</a:t>
            </a:r>
            <a:r>
              <a:rPr lang="es-ES_tradnl" sz="1600" dirty="0">
                <a:solidFill>
                  <a:schemeClr val="bg1"/>
                </a:solidFill>
                <a:latin typeface="Segoe UI Semilight"/>
                <a:cs typeface="Segoe UI Semilight"/>
              </a:rPr>
              <a:t> en </a:t>
            </a:r>
            <a:r>
              <a:rPr lang="es-ES_tradnl" sz="1600" dirty="0" err="1">
                <a:solidFill>
                  <a:schemeClr val="bg1"/>
                </a:solidFill>
                <a:latin typeface="Segoe UI Semilight"/>
                <a:cs typeface="Segoe UI Semilight"/>
              </a:rPr>
              <a:t>VsCode</a:t>
            </a:r>
            <a:r>
              <a:rPr lang="es-ES_tradnl" sz="1600" dirty="0">
                <a:solidFill>
                  <a:schemeClr val="bg1"/>
                </a:solidFill>
                <a:latin typeface="Segoe UI Semilight"/>
                <a:cs typeface="Segoe UI Semilight"/>
              </a:rPr>
              <a:t> (sin proyecto)</a:t>
            </a:r>
          </a:p>
          <a:p>
            <a:pPr algn="just"/>
            <a:r>
              <a:rPr lang="es-ES_tradnl" sz="1600" dirty="0">
                <a:solidFill>
                  <a:schemeClr val="bg1"/>
                </a:solidFill>
                <a:latin typeface="Segoe UI Semilight"/>
                <a:cs typeface="Segoe UI Semilight"/>
              </a:rPr>
              <a:t>	.- </a:t>
            </a:r>
            <a:r>
              <a:rPr lang="es-ES_tradnl" sz="1600" dirty="0" err="1">
                <a:solidFill>
                  <a:schemeClr val="bg1"/>
                </a:solidFill>
                <a:latin typeface="Segoe UI Semilight"/>
                <a:cs typeface="Segoe UI Semilight"/>
              </a:rPr>
              <a:t>Copilot</a:t>
            </a:r>
            <a:r>
              <a:rPr lang="es-ES_tradnl" sz="1600" dirty="0">
                <a:solidFill>
                  <a:schemeClr val="bg1"/>
                </a:solidFill>
                <a:latin typeface="Segoe UI Semilight"/>
                <a:cs typeface="Segoe UI Semilight"/>
              </a:rPr>
              <a:t> (Con proyecto)</a:t>
            </a:r>
          </a:p>
          <a:p>
            <a:pPr algn="just"/>
            <a:r>
              <a:rPr lang="es-ES_tradnl" sz="1600" dirty="0">
                <a:solidFill>
                  <a:schemeClr val="bg1"/>
                </a:solidFill>
                <a:latin typeface="Segoe UI Semilight"/>
                <a:cs typeface="Segoe UI Semilight"/>
              </a:rPr>
              <a:t>	.- </a:t>
            </a:r>
            <a:r>
              <a:rPr lang="es-ES_tradnl" sz="1600" dirty="0" err="1">
                <a:solidFill>
                  <a:schemeClr val="bg1"/>
                </a:solidFill>
                <a:latin typeface="Segoe UI Semilight"/>
                <a:cs typeface="Segoe UI Semilight"/>
              </a:rPr>
              <a:t>Copilot</a:t>
            </a:r>
            <a:r>
              <a:rPr lang="es-ES_tradnl" sz="1600" dirty="0">
                <a:solidFill>
                  <a:schemeClr val="bg1"/>
                </a:solidFill>
                <a:latin typeface="Segoe UI Semilight"/>
                <a:cs typeface="Segoe UI Semilight"/>
              </a:rPr>
              <a:t> (Con </a:t>
            </a:r>
            <a:r>
              <a:rPr lang="es-ES_tradnl" sz="1600" dirty="0" err="1">
                <a:solidFill>
                  <a:schemeClr val="bg1"/>
                </a:solidFill>
                <a:latin typeface="Segoe UI Semilight"/>
                <a:cs typeface="Segoe UI Semilight"/>
              </a:rPr>
              <a:t>propyecto</a:t>
            </a:r>
            <a:r>
              <a:rPr lang="es-ES_tradnl" sz="1600" dirty="0">
                <a:solidFill>
                  <a:schemeClr val="bg1"/>
                </a:solidFill>
                <a:latin typeface="Segoe UI Semilight"/>
                <a:cs typeface="Segoe UI Semilight"/>
              </a:rPr>
              <a:t> como contexto) </a:t>
            </a:r>
            <a:endParaRPr lang="es-ES_tradnl" sz="1600" dirty="0">
              <a:solidFill>
                <a:schemeClr val="bg1"/>
              </a:solidFill>
              <a:latin typeface="Google Sans"/>
            </a:endParaRPr>
          </a:p>
          <a:p>
            <a:endParaRPr lang="es-ES_tradnl" sz="1600" b="0" i="0" dirty="0">
              <a:solidFill>
                <a:schemeClr val="bg1"/>
              </a:solidFill>
              <a:effectLst/>
              <a:latin typeface="Google Sans"/>
            </a:endParaRPr>
          </a:p>
        </p:txBody>
      </p:sp>
    </p:spTree>
    <p:extLst>
      <p:ext uri="{BB962C8B-B14F-4D97-AF65-F5344CB8AC3E}">
        <p14:creationId xmlns:p14="http://schemas.microsoft.com/office/powerpoint/2010/main" val="124382595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0EE84-D07B-036E-C5B5-51014F6209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A9517EA-1B88-170F-7BA4-EF568FA86D54}"/>
              </a:ext>
            </a:extLst>
          </p:cNvPr>
          <p:cNvSpPr/>
          <p:nvPr/>
        </p:nvSpPr>
        <p:spPr>
          <a:xfrm>
            <a:off x="-3952" y="3945597"/>
            <a:ext cx="12195949" cy="2907892"/>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 Placeholder 1">
            <a:extLst>
              <a:ext uri="{FF2B5EF4-FFF2-40B4-BE49-F238E27FC236}">
                <a16:creationId xmlns:a16="http://schemas.microsoft.com/office/drawing/2014/main" id="{D4FE3441-704C-9DF1-999D-8E9F2EAC92B1}"/>
              </a:ext>
            </a:extLst>
          </p:cNvPr>
          <p:cNvSpPr txBox="1">
            <a:spLocks/>
          </p:cNvSpPr>
          <p:nvPr/>
        </p:nvSpPr>
        <p:spPr>
          <a:xfrm>
            <a:off x="350273" y="4119372"/>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8800" b="1" dirty="0">
                <a:latin typeface="Aptos"/>
                <a:ea typeface="+mn-ea"/>
                <a:cs typeface="Calibri"/>
              </a:rPr>
              <a:t>Workshop</a:t>
            </a:r>
          </a:p>
        </p:txBody>
      </p:sp>
      <p:sp>
        <p:nvSpPr>
          <p:cNvPr id="7" name="Text Placeholder 1">
            <a:extLst>
              <a:ext uri="{FF2B5EF4-FFF2-40B4-BE49-F238E27FC236}">
                <a16:creationId xmlns:a16="http://schemas.microsoft.com/office/drawing/2014/main" id="{307A7376-C31C-5298-9903-EB0CD38CF450}"/>
              </a:ext>
            </a:extLst>
          </p:cNvPr>
          <p:cNvSpPr txBox="1">
            <a:spLocks/>
          </p:cNvSpPr>
          <p:nvPr/>
        </p:nvSpPr>
        <p:spPr>
          <a:xfrm>
            <a:off x="489608" y="5281538"/>
            <a:ext cx="10749891"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3700" b="1" dirty="0" err="1">
                <a:latin typeface="Museo Sans 700" panose="02000000000000000000"/>
                <a:ea typeface="+mn-ea"/>
                <a:cs typeface="Calibri"/>
              </a:rPr>
              <a:t>Automation</a:t>
            </a:r>
            <a:r>
              <a:rPr lang="es-ES_tradnl" sz="3700" b="1" dirty="0">
                <a:latin typeface="Museo Sans 700" panose="02000000000000000000"/>
                <a:ea typeface="+mn-ea"/>
                <a:cs typeface="Calibri"/>
              </a:rPr>
              <a:t> GUI</a:t>
            </a:r>
          </a:p>
        </p:txBody>
      </p:sp>
      <p:sp>
        <p:nvSpPr>
          <p:cNvPr id="9" name="Text Placeholder 1">
            <a:extLst>
              <a:ext uri="{FF2B5EF4-FFF2-40B4-BE49-F238E27FC236}">
                <a16:creationId xmlns:a16="http://schemas.microsoft.com/office/drawing/2014/main" id="{A44A5829-AE14-AE89-814A-FDFEC83C2B77}"/>
              </a:ext>
            </a:extLst>
          </p:cNvPr>
          <p:cNvSpPr txBox="1">
            <a:spLocks/>
          </p:cNvSpPr>
          <p:nvPr/>
        </p:nvSpPr>
        <p:spPr>
          <a:xfrm>
            <a:off x="350271" y="5700879"/>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endParaRPr lang="es-ES_tradnl" sz="4400" dirty="0">
              <a:ea typeface="+mn-ea"/>
            </a:endParaRPr>
          </a:p>
        </p:txBody>
      </p:sp>
    </p:spTree>
    <p:extLst>
      <p:ext uri="{BB962C8B-B14F-4D97-AF65-F5344CB8AC3E}">
        <p14:creationId xmlns:p14="http://schemas.microsoft.com/office/powerpoint/2010/main" val="196495795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70D5-2B54-E60B-6235-36E5FEC5F9A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5F37DAC-26D5-2B29-D972-074BD4742193}"/>
              </a:ext>
            </a:extLst>
          </p:cNvPr>
          <p:cNvSpPr/>
          <p:nvPr/>
        </p:nvSpPr>
        <p:spPr>
          <a:xfrm>
            <a:off x="-3951" y="6201"/>
            <a:ext cx="5122289" cy="6847287"/>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7E13A0E0-AA59-F49D-25D9-376E8FA1FFC5}"/>
              </a:ext>
            </a:extLst>
          </p:cNvPr>
          <p:cNvSpPr txBox="1"/>
          <p:nvPr/>
        </p:nvSpPr>
        <p:spPr>
          <a:xfrm>
            <a:off x="368617" y="1327428"/>
            <a:ext cx="5371902" cy="2062103"/>
          </a:xfrm>
          <a:prstGeom prst="rect">
            <a:avLst/>
          </a:prstGeom>
          <a:noFill/>
        </p:spPr>
        <p:txBody>
          <a:bodyPr wrap="square" lIns="91440" tIns="45720" rIns="91440" bIns="45720" anchor="t">
            <a:spAutoFit/>
          </a:bodyPr>
          <a:lstStyle/>
          <a:p>
            <a:r>
              <a:rPr lang="es-ES_tradnl" sz="1600" b="1" i="0" dirty="0" err="1">
                <a:solidFill>
                  <a:srgbClr val="1884B8"/>
                </a:solidFill>
                <a:effectLst/>
                <a:latin typeface="Segoe UI Semilight"/>
                <a:cs typeface="Segoe UI Semilight"/>
              </a:rPr>
              <a:t>Automation</a:t>
            </a:r>
            <a:r>
              <a:rPr lang="es-ES_tradnl" sz="1600" b="1" i="0" dirty="0">
                <a:solidFill>
                  <a:srgbClr val="1884B8"/>
                </a:solidFill>
                <a:effectLst/>
                <a:latin typeface="Segoe UI Semilight"/>
                <a:cs typeface="Segoe UI Semilight"/>
              </a:rPr>
              <a:t> GUI:</a:t>
            </a:r>
          </a:p>
          <a:p>
            <a:pPr marL="342900" indent="-342900">
              <a:buFont typeface="Arial" panose="020B0604020202020204" pitchFamily="34" charset="0"/>
              <a:buChar char="•"/>
            </a:pPr>
            <a:r>
              <a:rPr lang="es-ES_tradnl" sz="1600" dirty="0">
                <a:solidFill>
                  <a:schemeClr val="bg1"/>
                </a:solidFill>
                <a:latin typeface="Segoe UI Semilight"/>
                <a:cs typeface="Segoe UI Semilight"/>
              </a:rPr>
              <a:t>Automatización de interfaz de usuario.</a:t>
            </a:r>
          </a:p>
          <a:p>
            <a:pPr marL="342900" indent="-342900">
              <a:buFont typeface="Arial" panose="020B0604020202020204" pitchFamily="34" charset="0"/>
              <a:buChar char="•"/>
            </a:pPr>
            <a:r>
              <a:rPr lang="es-ES_tradnl" sz="1600" dirty="0" err="1">
                <a:solidFill>
                  <a:schemeClr val="bg1"/>
                </a:solidFill>
                <a:latin typeface="Segoe UI Semilight"/>
                <a:cs typeface="Segoe UI Semilight"/>
              </a:rPr>
              <a:t>Frameworks</a:t>
            </a:r>
            <a:r>
              <a:rPr lang="es-ES_tradnl" sz="1600" dirty="0">
                <a:solidFill>
                  <a:schemeClr val="bg1"/>
                </a:solidFill>
                <a:latin typeface="Segoe UI Semilight"/>
                <a:cs typeface="Segoe UI Semilight"/>
              </a:rPr>
              <a:t> mas conocidos: </a:t>
            </a:r>
            <a:r>
              <a:rPr lang="es-ES_tradnl" sz="1600" dirty="0" err="1">
                <a:solidFill>
                  <a:schemeClr val="bg1"/>
                </a:solidFill>
                <a:latin typeface="Segoe UI Semilight"/>
                <a:cs typeface="Segoe UI Semilight"/>
              </a:rPr>
              <a:t>Selenium</a:t>
            </a:r>
            <a:r>
              <a:rPr lang="es-ES_tradnl" sz="1600" dirty="0">
                <a:solidFill>
                  <a:schemeClr val="bg1"/>
                </a:solidFill>
                <a:latin typeface="Segoe UI Semilight"/>
                <a:cs typeface="Segoe UI Semilight"/>
              </a:rPr>
              <a:t>, </a:t>
            </a:r>
            <a:r>
              <a:rPr lang="es-ES_tradnl" sz="1600" dirty="0" err="1">
                <a:solidFill>
                  <a:schemeClr val="bg1"/>
                </a:solidFill>
                <a:latin typeface="Segoe UI Semilight"/>
                <a:cs typeface="Segoe UI Semilight"/>
              </a:rPr>
              <a:t>Serenity</a:t>
            </a:r>
            <a:r>
              <a:rPr lang="es-ES_tradnl" sz="1600" dirty="0">
                <a:solidFill>
                  <a:schemeClr val="bg1"/>
                </a:solidFill>
                <a:latin typeface="Segoe UI Semilight"/>
                <a:cs typeface="Segoe UI Semilight"/>
              </a:rPr>
              <a:t>, </a:t>
            </a:r>
            <a:r>
              <a:rPr lang="es-ES_tradnl" sz="1600" dirty="0" err="1">
                <a:solidFill>
                  <a:schemeClr val="bg1"/>
                </a:solidFill>
                <a:latin typeface="Segoe UI Semilight"/>
                <a:cs typeface="Segoe UI Semilight"/>
              </a:rPr>
              <a:t>RobotFramework</a:t>
            </a:r>
            <a:r>
              <a:rPr lang="es-ES_tradnl" sz="1600" dirty="0">
                <a:solidFill>
                  <a:schemeClr val="bg1"/>
                </a:solidFill>
                <a:latin typeface="Segoe UI Semilight"/>
                <a:cs typeface="Segoe UI Semilight"/>
              </a:rPr>
              <a:t>, </a:t>
            </a:r>
            <a:r>
              <a:rPr lang="es-ES_tradnl" sz="1600" dirty="0" err="1">
                <a:solidFill>
                  <a:schemeClr val="bg1"/>
                </a:solidFill>
                <a:latin typeface="Segoe UI Semilight"/>
                <a:cs typeface="Segoe UI Semilight"/>
              </a:rPr>
              <a:t>Playwright</a:t>
            </a:r>
            <a:r>
              <a:rPr lang="es-ES_tradnl" sz="1600" dirty="0">
                <a:solidFill>
                  <a:schemeClr val="bg1"/>
                </a:solidFill>
                <a:latin typeface="Segoe UI Semilight"/>
                <a:cs typeface="Segoe UI Semilight"/>
              </a:rPr>
              <a:t>, </a:t>
            </a:r>
            <a:r>
              <a:rPr lang="es-ES_tradnl" sz="1600" dirty="0" err="1">
                <a:solidFill>
                  <a:schemeClr val="bg1"/>
                </a:solidFill>
                <a:latin typeface="Segoe UI Semilight"/>
                <a:cs typeface="Segoe UI Semilight"/>
              </a:rPr>
              <a:t>Cypress</a:t>
            </a:r>
            <a:r>
              <a:rPr lang="es-ES_tradnl" sz="1600" dirty="0">
                <a:solidFill>
                  <a:schemeClr val="bg1"/>
                </a:solidFill>
                <a:latin typeface="Segoe UI Semilight"/>
                <a:cs typeface="Segoe UI Semilight"/>
              </a:rPr>
              <a:t>.</a:t>
            </a:r>
          </a:p>
          <a:p>
            <a:pPr marL="342900" indent="-342900">
              <a:buFont typeface="Arial" panose="020B0604020202020204" pitchFamily="34" charset="0"/>
              <a:buChar char="•"/>
            </a:pPr>
            <a:r>
              <a:rPr lang="es-ES_tradnl" sz="1600" i="0" dirty="0">
                <a:solidFill>
                  <a:schemeClr val="bg1"/>
                </a:solidFill>
                <a:effectLst/>
                <a:latin typeface="Segoe UI Semilight"/>
                <a:cs typeface="Segoe UI Semilight"/>
              </a:rPr>
              <a:t>Lenguajes mas usados: Java, JavaScript, Python</a:t>
            </a:r>
          </a:p>
          <a:p>
            <a:pPr marL="342900" indent="-342900">
              <a:buFont typeface="Arial" panose="020B0604020202020204" pitchFamily="34" charset="0"/>
              <a:buChar char="•"/>
            </a:pPr>
            <a:r>
              <a:rPr lang="es-ES_tradnl" sz="1600" dirty="0">
                <a:solidFill>
                  <a:schemeClr val="bg1"/>
                </a:solidFill>
                <a:latin typeface="Segoe UI Semilight"/>
                <a:cs typeface="Segoe UI Semilight"/>
              </a:rPr>
              <a:t>Patrones de Diseño.</a:t>
            </a:r>
          </a:p>
          <a:p>
            <a:pPr marL="342900" indent="-342900">
              <a:buFont typeface="Arial" panose="020B0604020202020204" pitchFamily="34" charset="0"/>
              <a:buChar char="•"/>
            </a:pPr>
            <a:r>
              <a:rPr lang="es-ES_tradnl" sz="1600" i="0" dirty="0">
                <a:solidFill>
                  <a:schemeClr val="bg1"/>
                </a:solidFill>
                <a:effectLst/>
                <a:latin typeface="Segoe UI Semilight"/>
                <a:cs typeface="Segoe UI Semilight"/>
              </a:rPr>
              <a:t>Metodologías.</a:t>
            </a:r>
          </a:p>
          <a:p>
            <a:endParaRPr lang="es-ES_tradnl" sz="1600" b="0" i="0" dirty="0">
              <a:solidFill>
                <a:schemeClr val="bg1"/>
              </a:solidFill>
              <a:effectLst/>
              <a:latin typeface="Google Sans"/>
            </a:endParaRPr>
          </a:p>
        </p:txBody>
      </p:sp>
      <p:pic>
        <p:nvPicPr>
          <p:cNvPr id="8" name="Picture 7" descr="A black and white logo&#10;&#10;Description automatically generated">
            <a:extLst>
              <a:ext uri="{FF2B5EF4-FFF2-40B4-BE49-F238E27FC236}">
                <a16:creationId xmlns:a16="http://schemas.microsoft.com/office/drawing/2014/main" id="{750BF2A7-BCA6-A048-86EA-2A48F863CC8A}"/>
              </a:ext>
            </a:extLst>
          </p:cNvPr>
          <p:cNvPicPr>
            <a:picLocks noChangeAspect="1"/>
          </p:cNvPicPr>
          <p:nvPr/>
        </p:nvPicPr>
        <p:blipFill>
          <a:blip r:embed="rId3"/>
          <a:srcRect l="106" t="42499" r="359" b="43421"/>
          <a:stretch/>
        </p:blipFill>
        <p:spPr>
          <a:xfrm>
            <a:off x="4770932" y="6128938"/>
            <a:ext cx="2150102" cy="392480"/>
          </a:xfrm>
          <a:prstGeom prst="rect">
            <a:avLst/>
          </a:prstGeom>
        </p:spPr>
      </p:pic>
      <p:pic>
        <p:nvPicPr>
          <p:cNvPr id="10" name="Picture 9" descr="A white letters on a black background&#10;&#10;Description automatically generated">
            <a:extLst>
              <a:ext uri="{FF2B5EF4-FFF2-40B4-BE49-F238E27FC236}">
                <a16:creationId xmlns:a16="http://schemas.microsoft.com/office/drawing/2014/main" id="{65DC41B8-133C-7101-F116-256A3F754F3D}"/>
              </a:ext>
            </a:extLst>
          </p:cNvPr>
          <p:cNvPicPr>
            <a:picLocks noChangeAspect="1"/>
          </p:cNvPicPr>
          <p:nvPr/>
        </p:nvPicPr>
        <p:blipFill>
          <a:blip r:embed="rId4"/>
          <a:stretch>
            <a:fillRect/>
          </a:stretch>
        </p:blipFill>
        <p:spPr>
          <a:xfrm>
            <a:off x="3628504" y="6208104"/>
            <a:ext cx="813398" cy="247111"/>
          </a:xfrm>
          <a:prstGeom prst="rect">
            <a:avLst/>
          </a:prstGeom>
        </p:spPr>
      </p:pic>
      <p:cxnSp>
        <p:nvCxnSpPr>
          <p:cNvPr id="13" name="Straight Arrow Connector 12">
            <a:extLst>
              <a:ext uri="{FF2B5EF4-FFF2-40B4-BE49-F238E27FC236}">
                <a16:creationId xmlns:a16="http://schemas.microsoft.com/office/drawing/2014/main" id="{7DBA06AB-726B-10E6-0034-4DA45937EFFC}"/>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D03FD33-E7B0-DD96-060F-F170A092208F}"/>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6" name="Text Placeholder 1">
            <a:extLst>
              <a:ext uri="{FF2B5EF4-FFF2-40B4-BE49-F238E27FC236}">
                <a16:creationId xmlns:a16="http://schemas.microsoft.com/office/drawing/2014/main" id="{CFAAEB48-9F81-2E54-AB36-09E6C59674AC}"/>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Workshop – </a:t>
            </a:r>
            <a:r>
              <a:rPr lang="es-ES_tradnl" sz="1800" i="1" dirty="0" err="1">
                <a:latin typeface="Museo Sans 700" panose="02000000000000000000"/>
                <a:ea typeface="+mn-ea"/>
                <a:cs typeface="Calibri"/>
              </a:rPr>
              <a:t>Automation</a:t>
            </a:r>
            <a:r>
              <a:rPr lang="es-ES_tradnl" sz="1800" i="1" dirty="0">
                <a:latin typeface="Museo Sans 700" panose="02000000000000000000"/>
                <a:ea typeface="+mn-ea"/>
                <a:cs typeface="Calibri"/>
              </a:rPr>
              <a:t> GUI</a:t>
            </a:r>
          </a:p>
        </p:txBody>
      </p:sp>
      <p:sp>
        <p:nvSpPr>
          <p:cNvPr id="7" name="CuadroTexto 6">
            <a:extLst>
              <a:ext uri="{FF2B5EF4-FFF2-40B4-BE49-F238E27FC236}">
                <a16:creationId xmlns:a16="http://schemas.microsoft.com/office/drawing/2014/main" id="{891341ED-E432-398C-7548-795725E770E5}"/>
              </a:ext>
            </a:extLst>
          </p:cNvPr>
          <p:cNvSpPr txBox="1"/>
          <p:nvPr/>
        </p:nvSpPr>
        <p:spPr>
          <a:xfrm>
            <a:off x="6155797" y="1105315"/>
            <a:ext cx="5371902" cy="2062103"/>
          </a:xfrm>
          <a:prstGeom prst="rect">
            <a:avLst/>
          </a:prstGeom>
          <a:noFill/>
        </p:spPr>
        <p:txBody>
          <a:bodyPr wrap="square" lIns="91440" tIns="45720" rIns="91440" bIns="45720" anchor="t">
            <a:spAutoFit/>
          </a:bodyPr>
          <a:lstStyle/>
          <a:p>
            <a:r>
              <a:rPr lang="es-ES_tradnl" sz="1600" b="1" i="0" dirty="0">
                <a:solidFill>
                  <a:srgbClr val="00B0F0"/>
                </a:solidFill>
                <a:effectLst/>
                <a:latin typeface="Segoe UI Semilight"/>
                <a:cs typeface="Segoe UI Semilight"/>
              </a:rPr>
              <a:t>Repositorio:</a:t>
            </a:r>
          </a:p>
          <a:p>
            <a:r>
              <a:rPr lang="es-ES_tradnl" sz="1600" b="1" i="0" dirty="0">
                <a:solidFill>
                  <a:schemeClr val="bg1"/>
                </a:solidFill>
                <a:effectLst/>
                <a:latin typeface="Segoe UI Semilight"/>
                <a:cs typeface="Segoe UI Semilight"/>
                <a:hlinkClick r:id="rId5"/>
              </a:rPr>
              <a:t>https://github.com/SrMaMu/Serenity</a:t>
            </a:r>
            <a:endParaRPr lang="es-ES_tradnl" sz="1600" b="1" dirty="0">
              <a:solidFill>
                <a:srgbClr val="00B0F0"/>
              </a:solidFill>
              <a:latin typeface="Segoe UI Semilight"/>
              <a:cs typeface="Segoe UI Semilight"/>
            </a:endParaRPr>
          </a:p>
          <a:p>
            <a:r>
              <a:rPr lang="es-ES_tradnl" sz="1600" b="1" i="0" dirty="0">
                <a:solidFill>
                  <a:srgbClr val="00B0F0"/>
                </a:solidFill>
                <a:effectLst/>
                <a:latin typeface="Segoe UI Semilight"/>
                <a:cs typeface="Segoe UI Semilight"/>
              </a:rPr>
              <a:t>Git:</a:t>
            </a:r>
            <a:endParaRPr lang="es-ES_tradnl" sz="1600" b="1" i="0" dirty="0">
              <a:solidFill>
                <a:schemeClr val="bg1"/>
              </a:solidFill>
              <a:effectLst/>
              <a:latin typeface="Segoe UI Semilight"/>
              <a:cs typeface="Segoe UI Semilight"/>
            </a:endParaRPr>
          </a:p>
          <a:p>
            <a:r>
              <a:rPr lang="es-ES_tradnl" sz="1600" b="0" i="0" dirty="0">
                <a:solidFill>
                  <a:schemeClr val="bg1"/>
                </a:solidFill>
                <a:effectLst/>
                <a:latin typeface="Segoe UI Semilight"/>
                <a:cs typeface="Segoe UI Semilight"/>
                <a:hlinkClick r:id="rId6"/>
              </a:rPr>
              <a:t>https://github.com/SrMaMu/Serenity.git</a:t>
            </a:r>
            <a:endParaRPr lang="es-ES_tradnl" sz="1600" b="0" i="0" dirty="0">
              <a:solidFill>
                <a:schemeClr val="bg1"/>
              </a:solidFill>
              <a:effectLst/>
              <a:latin typeface="Segoe UI Semilight"/>
              <a:cs typeface="Segoe UI Semilight"/>
            </a:endParaRPr>
          </a:p>
          <a:p>
            <a:endParaRPr lang="es-ES_tradnl" sz="1600" dirty="0">
              <a:solidFill>
                <a:schemeClr val="bg1"/>
              </a:solidFill>
              <a:latin typeface="Segoe UI Semilight"/>
              <a:cs typeface="Segoe UI Semilight"/>
            </a:endParaRPr>
          </a:p>
          <a:p>
            <a:r>
              <a:rPr lang="es-ES_tradnl" sz="1600" b="1" i="0" dirty="0">
                <a:solidFill>
                  <a:srgbClr val="1884B8"/>
                </a:solidFill>
                <a:effectLst/>
                <a:latin typeface="Segoe UI Semilight"/>
                <a:cs typeface="Segoe UI Semilight"/>
              </a:rPr>
              <a:t>Ejercicios</a:t>
            </a:r>
            <a:r>
              <a:rPr lang="es-ES_tradnl" sz="1600" b="0" i="0" dirty="0">
                <a:solidFill>
                  <a:schemeClr val="bg1"/>
                </a:solidFill>
                <a:effectLst/>
                <a:latin typeface="Segoe UI Semilight"/>
                <a:cs typeface="Segoe UI Semilight"/>
              </a:rPr>
              <a:t>:</a:t>
            </a:r>
          </a:p>
          <a:p>
            <a:endParaRPr lang="es-ES_tradnl" sz="1600" dirty="0">
              <a:solidFill>
                <a:schemeClr val="bg1"/>
              </a:solidFill>
              <a:latin typeface="Segoe UI Semilight"/>
              <a:cs typeface="Segoe UI Semilight"/>
            </a:endParaRPr>
          </a:p>
          <a:p>
            <a:r>
              <a:rPr lang="es-ES_tradnl" sz="1600" b="0" i="0" dirty="0">
                <a:solidFill>
                  <a:schemeClr val="bg1"/>
                </a:solidFill>
                <a:effectLst/>
                <a:latin typeface="Segoe UI Semilight"/>
                <a:cs typeface="Segoe UI Semilight"/>
              </a:rPr>
              <a:t>https://github.com/SrMaMu/Serenity/blob/main/Guia.md</a:t>
            </a:r>
          </a:p>
        </p:txBody>
      </p:sp>
      <p:sp>
        <p:nvSpPr>
          <p:cNvPr id="3" name="CuadroTexto 2">
            <a:extLst>
              <a:ext uri="{FF2B5EF4-FFF2-40B4-BE49-F238E27FC236}">
                <a16:creationId xmlns:a16="http://schemas.microsoft.com/office/drawing/2014/main" id="{9D644C3C-0C9B-BB8D-0DC8-DE46657664E1}"/>
              </a:ext>
            </a:extLst>
          </p:cNvPr>
          <p:cNvSpPr txBox="1"/>
          <p:nvPr/>
        </p:nvSpPr>
        <p:spPr>
          <a:xfrm>
            <a:off x="368617" y="3294113"/>
            <a:ext cx="5371902" cy="1815882"/>
          </a:xfrm>
          <a:prstGeom prst="rect">
            <a:avLst/>
          </a:prstGeom>
          <a:noFill/>
        </p:spPr>
        <p:txBody>
          <a:bodyPr wrap="square" lIns="91440" tIns="45720" rIns="91440" bIns="45720" anchor="t">
            <a:spAutoFit/>
          </a:bodyPr>
          <a:lstStyle/>
          <a:p>
            <a:r>
              <a:rPr lang="es-ES_tradnl" sz="1600" b="1" dirty="0">
                <a:solidFill>
                  <a:srgbClr val="1884B8"/>
                </a:solidFill>
                <a:latin typeface="Segoe UI Semilight"/>
                <a:cs typeface="Segoe UI Semilight"/>
              </a:rPr>
              <a:t>Conocimiento </a:t>
            </a:r>
            <a:r>
              <a:rPr lang="es-ES_tradnl" sz="1600" b="1" dirty="0" err="1">
                <a:solidFill>
                  <a:srgbClr val="1884B8"/>
                </a:solidFill>
                <a:latin typeface="Segoe UI Semilight"/>
                <a:cs typeface="Segoe UI Semilight"/>
              </a:rPr>
              <a:t>Tecnico</a:t>
            </a:r>
            <a:r>
              <a:rPr lang="es-ES_tradnl" sz="1600" b="1" i="0" dirty="0">
                <a:solidFill>
                  <a:srgbClr val="1884B8"/>
                </a:solidFill>
                <a:effectLst/>
                <a:latin typeface="Segoe UI Semilight"/>
                <a:cs typeface="Segoe UI Semilight"/>
              </a:rPr>
              <a:t>:</a:t>
            </a:r>
          </a:p>
          <a:p>
            <a:pPr marL="342900" indent="-342900">
              <a:buFont typeface="Arial" panose="020B0604020202020204" pitchFamily="34" charset="0"/>
              <a:buChar char="•"/>
            </a:pPr>
            <a:r>
              <a:rPr lang="es-ES_tradnl" sz="1600" dirty="0">
                <a:solidFill>
                  <a:schemeClr val="bg1"/>
                </a:solidFill>
                <a:latin typeface="Segoe UI Semilight"/>
                <a:cs typeface="Segoe UI Semilight"/>
              </a:rPr>
              <a:t>HTML – CSS – DOM.</a:t>
            </a:r>
          </a:p>
          <a:p>
            <a:pPr marL="342900" indent="-342900">
              <a:buFont typeface="Arial" panose="020B0604020202020204" pitchFamily="34" charset="0"/>
              <a:buChar char="•"/>
            </a:pPr>
            <a:r>
              <a:rPr lang="es-ES_tradnl" sz="1600" dirty="0" err="1">
                <a:solidFill>
                  <a:schemeClr val="bg1"/>
                </a:solidFill>
                <a:latin typeface="Segoe UI Semilight"/>
                <a:cs typeface="Segoe UI Semilight"/>
              </a:rPr>
              <a:t>Locators</a:t>
            </a:r>
            <a:r>
              <a:rPr lang="es-ES_tradnl" sz="1600" dirty="0">
                <a:solidFill>
                  <a:schemeClr val="bg1"/>
                </a:solidFill>
                <a:latin typeface="Segoe UI Semilight"/>
                <a:cs typeface="Segoe UI Semilight"/>
              </a:rPr>
              <a:t>.</a:t>
            </a:r>
          </a:p>
          <a:p>
            <a:pPr marL="342900" indent="-342900">
              <a:buFont typeface="Arial" panose="020B0604020202020204" pitchFamily="34" charset="0"/>
              <a:buChar char="•"/>
            </a:pPr>
            <a:r>
              <a:rPr lang="es-ES_tradnl" sz="1600" dirty="0">
                <a:solidFill>
                  <a:schemeClr val="bg1"/>
                </a:solidFill>
                <a:latin typeface="Segoe UI Semilight"/>
                <a:cs typeface="Segoe UI Semilight"/>
              </a:rPr>
              <a:t>Variables y Parámetros.</a:t>
            </a:r>
          </a:p>
          <a:p>
            <a:pPr marL="342900" indent="-342900">
              <a:buFont typeface="Arial" panose="020B0604020202020204" pitchFamily="34" charset="0"/>
              <a:buChar char="•"/>
            </a:pPr>
            <a:r>
              <a:rPr lang="es-ES_tradnl" sz="1600" dirty="0" err="1">
                <a:solidFill>
                  <a:schemeClr val="bg1"/>
                </a:solidFill>
                <a:latin typeface="Segoe UI Semilight"/>
                <a:cs typeface="Segoe UI Semilight"/>
              </a:rPr>
              <a:t>XPaths</a:t>
            </a:r>
            <a:endParaRPr lang="es-ES_tradnl" sz="1600" dirty="0">
              <a:solidFill>
                <a:schemeClr val="bg1"/>
              </a:solidFill>
              <a:latin typeface="Segoe UI Semilight"/>
              <a:cs typeface="Segoe UI Semilight"/>
            </a:endParaRPr>
          </a:p>
          <a:p>
            <a:pPr marL="342900" indent="-342900">
              <a:buFont typeface="Arial" panose="020B0604020202020204" pitchFamily="34" charset="0"/>
              <a:buChar char="•"/>
            </a:pPr>
            <a:r>
              <a:rPr lang="es-ES_tradnl" sz="1600" dirty="0" err="1">
                <a:solidFill>
                  <a:schemeClr val="bg1"/>
                </a:solidFill>
                <a:latin typeface="Segoe UI Semilight"/>
                <a:cs typeface="Segoe UI Semilight"/>
              </a:rPr>
              <a:t>Keywords</a:t>
            </a:r>
            <a:r>
              <a:rPr lang="es-ES_tradnl" sz="1600" dirty="0">
                <a:solidFill>
                  <a:schemeClr val="bg1"/>
                </a:solidFill>
                <a:latin typeface="Segoe UI Semilight"/>
                <a:cs typeface="Segoe UI Semilight"/>
              </a:rPr>
              <a:t>.</a:t>
            </a:r>
            <a:r>
              <a:rPr lang="es-ES_tradnl" sz="1600" i="0" dirty="0">
                <a:solidFill>
                  <a:schemeClr val="bg1"/>
                </a:solidFill>
                <a:effectLst/>
                <a:latin typeface="Segoe UI Semilight"/>
                <a:cs typeface="Segoe UI Semilight"/>
              </a:rPr>
              <a:t>.</a:t>
            </a:r>
          </a:p>
          <a:p>
            <a:endParaRPr lang="es-ES_tradnl" sz="1600" b="0" i="0" dirty="0">
              <a:solidFill>
                <a:schemeClr val="bg1"/>
              </a:solidFill>
              <a:effectLst/>
              <a:latin typeface="Google Sans"/>
            </a:endParaRPr>
          </a:p>
        </p:txBody>
      </p:sp>
    </p:spTree>
    <p:extLst>
      <p:ext uri="{BB962C8B-B14F-4D97-AF65-F5344CB8AC3E}">
        <p14:creationId xmlns:p14="http://schemas.microsoft.com/office/powerpoint/2010/main" val="378073976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2103B-E52A-808C-A1E0-4BEFD3DB11B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049DFAA-3CA4-2762-3524-A601C3117488}"/>
              </a:ext>
            </a:extLst>
          </p:cNvPr>
          <p:cNvSpPr/>
          <p:nvPr/>
        </p:nvSpPr>
        <p:spPr>
          <a:xfrm>
            <a:off x="-3952" y="3945597"/>
            <a:ext cx="12195949" cy="2907892"/>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 Placeholder 1">
            <a:extLst>
              <a:ext uri="{FF2B5EF4-FFF2-40B4-BE49-F238E27FC236}">
                <a16:creationId xmlns:a16="http://schemas.microsoft.com/office/drawing/2014/main" id="{0829C39F-529B-2432-34F5-945893E889F1}"/>
              </a:ext>
            </a:extLst>
          </p:cNvPr>
          <p:cNvSpPr txBox="1">
            <a:spLocks/>
          </p:cNvSpPr>
          <p:nvPr/>
        </p:nvSpPr>
        <p:spPr>
          <a:xfrm>
            <a:off x="350273" y="4119372"/>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8800" b="1" dirty="0">
                <a:latin typeface="Aptos"/>
                <a:ea typeface="+mn-ea"/>
                <a:cs typeface="Calibri"/>
              </a:rPr>
              <a:t>Workshop</a:t>
            </a:r>
          </a:p>
        </p:txBody>
      </p:sp>
      <p:sp>
        <p:nvSpPr>
          <p:cNvPr id="7" name="Text Placeholder 1">
            <a:extLst>
              <a:ext uri="{FF2B5EF4-FFF2-40B4-BE49-F238E27FC236}">
                <a16:creationId xmlns:a16="http://schemas.microsoft.com/office/drawing/2014/main" id="{D583C5DC-64F2-DED8-A1FF-81A9556B56FE}"/>
              </a:ext>
            </a:extLst>
          </p:cNvPr>
          <p:cNvSpPr txBox="1">
            <a:spLocks/>
          </p:cNvSpPr>
          <p:nvPr/>
        </p:nvSpPr>
        <p:spPr>
          <a:xfrm>
            <a:off x="489608" y="5281538"/>
            <a:ext cx="10749891"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3700" b="1" dirty="0">
                <a:latin typeface="Museo Sans 700" panose="02000000000000000000"/>
                <a:ea typeface="+mn-ea"/>
                <a:cs typeface="Calibri"/>
              </a:rPr>
              <a:t>API </a:t>
            </a:r>
            <a:r>
              <a:rPr lang="es-ES_tradnl" sz="3700" b="1" dirty="0" err="1">
                <a:latin typeface="Museo Sans 700" panose="02000000000000000000"/>
                <a:ea typeface="+mn-ea"/>
                <a:cs typeface="Calibri"/>
              </a:rPr>
              <a:t>Automation</a:t>
            </a:r>
            <a:endParaRPr lang="es-ES_tradnl" sz="3700" b="1" dirty="0">
              <a:latin typeface="Museo Sans 700" panose="02000000000000000000"/>
              <a:ea typeface="+mn-ea"/>
              <a:cs typeface="Calibri"/>
            </a:endParaRPr>
          </a:p>
        </p:txBody>
      </p:sp>
      <p:sp>
        <p:nvSpPr>
          <p:cNvPr id="9" name="Text Placeholder 1">
            <a:extLst>
              <a:ext uri="{FF2B5EF4-FFF2-40B4-BE49-F238E27FC236}">
                <a16:creationId xmlns:a16="http://schemas.microsoft.com/office/drawing/2014/main" id="{E2786AD5-5312-3CE1-CD3A-9773C77C597E}"/>
              </a:ext>
            </a:extLst>
          </p:cNvPr>
          <p:cNvSpPr txBox="1">
            <a:spLocks/>
          </p:cNvSpPr>
          <p:nvPr/>
        </p:nvSpPr>
        <p:spPr>
          <a:xfrm>
            <a:off x="350271" y="5700879"/>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endParaRPr lang="es-ES_tradnl" sz="4400" dirty="0">
              <a:ea typeface="+mn-ea"/>
            </a:endParaRPr>
          </a:p>
        </p:txBody>
      </p:sp>
    </p:spTree>
    <p:extLst>
      <p:ext uri="{BB962C8B-B14F-4D97-AF65-F5344CB8AC3E}">
        <p14:creationId xmlns:p14="http://schemas.microsoft.com/office/powerpoint/2010/main" val="206377380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D0C65-81E4-EC73-ABD9-213A633A3CB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9DBBAF0-242F-9CD8-6F7B-5D6B31720DF0}"/>
              </a:ext>
            </a:extLst>
          </p:cNvPr>
          <p:cNvSpPr/>
          <p:nvPr/>
        </p:nvSpPr>
        <p:spPr>
          <a:xfrm>
            <a:off x="-3951" y="6201"/>
            <a:ext cx="5122289" cy="6847287"/>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C104350E-6DF9-AB46-784D-B1E958B9F4AC}"/>
              </a:ext>
            </a:extLst>
          </p:cNvPr>
          <p:cNvSpPr txBox="1"/>
          <p:nvPr/>
        </p:nvSpPr>
        <p:spPr>
          <a:xfrm>
            <a:off x="368617" y="1327428"/>
            <a:ext cx="5371902" cy="1815882"/>
          </a:xfrm>
          <a:prstGeom prst="rect">
            <a:avLst/>
          </a:prstGeom>
          <a:noFill/>
        </p:spPr>
        <p:txBody>
          <a:bodyPr wrap="square" lIns="91440" tIns="45720" rIns="91440" bIns="45720" anchor="t">
            <a:spAutoFit/>
          </a:bodyPr>
          <a:lstStyle/>
          <a:p>
            <a:r>
              <a:rPr lang="es-ES_tradnl" sz="1600" b="1" i="0" dirty="0" err="1">
                <a:solidFill>
                  <a:srgbClr val="1884B8"/>
                </a:solidFill>
                <a:effectLst/>
                <a:latin typeface="Segoe UI Semilight"/>
                <a:cs typeface="Segoe UI Semilight"/>
              </a:rPr>
              <a:t>Automation</a:t>
            </a:r>
            <a:r>
              <a:rPr lang="es-ES_tradnl" sz="1600" b="1" i="0" dirty="0">
                <a:solidFill>
                  <a:srgbClr val="1884B8"/>
                </a:solidFill>
                <a:effectLst/>
                <a:latin typeface="Segoe UI Semilight"/>
                <a:cs typeface="Segoe UI Semilight"/>
              </a:rPr>
              <a:t> API: (Karate oficial)</a:t>
            </a:r>
          </a:p>
          <a:p>
            <a:endParaRPr lang="es-ES_tradnl" sz="1600" b="1" dirty="0">
              <a:solidFill>
                <a:srgbClr val="1884B8"/>
              </a:solidFill>
              <a:latin typeface="Segoe UI Semilight"/>
              <a:cs typeface="Segoe UI Semilight"/>
            </a:endParaRPr>
          </a:p>
          <a:p>
            <a:r>
              <a:rPr lang="es-ES_tradnl" sz="1600" b="1" i="0" dirty="0">
                <a:solidFill>
                  <a:srgbClr val="1884B8"/>
                </a:solidFill>
                <a:effectLst/>
                <a:latin typeface="Segoe UI Semilight"/>
                <a:cs typeface="Segoe UI Semilight"/>
                <a:hlinkClick r:id="rId3"/>
              </a:rPr>
              <a:t>https://www.karatelabs.io/</a:t>
            </a:r>
            <a:endParaRPr lang="es-ES_tradnl" sz="1600" b="1" i="0" dirty="0">
              <a:solidFill>
                <a:srgbClr val="1884B8"/>
              </a:solidFill>
              <a:effectLst/>
              <a:latin typeface="Segoe UI Semilight"/>
              <a:cs typeface="Segoe UI Semilight"/>
            </a:endParaRPr>
          </a:p>
          <a:p>
            <a:r>
              <a:rPr lang="es-ES_tradnl" sz="1600" b="1" i="0" dirty="0">
                <a:solidFill>
                  <a:srgbClr val="1884B8"/>
                </a:solidFill>
                <a:effectLst/>
                <a:latin typeface="Segoe UI Semilight"/>
                <a:cs typeface="Segoe UI Semilight"/>
                <a:hlinkClick r:id="rId4"/>
              </a:rPr>
              <a:t>https://github.com/karatelabs/karate</a:t>
            </a:r>
            <a:endParaRPr lang="es-ES_tradnl" sz="1600" b="1" dirty="0">
              <a:solidFill>
                <a:srgbClr val="1884B8"/>
              </a:solidFill>
              <a:latin typeface="Segoe UI Semilight"/>
              <a:cs typeface="Segoe UI Semilight"/>
            </a:endParaRPr>
          </a:p>
          <a:p>
            <a:r>
              <a:rPr lang="es-ES_tradnl" sz="1600" b="1" i="0" dirty="0">
                <a:solidFill>
                  <a:srgbClr val="1884B8"/>
                </a:solidFill>
                <a:effectLst/>
                <a:latin typeface="Segoe UI Semilight"/>
                <a:cs typeface="Segoe UI Semilight"/>
                <a:hlinkClick r:id="rId5"/>
              </a:rPr>
              <a:t>https://karatelabs.github.io/karate/</a:t>
            </a:r>
            <a:endParaRPr lang="es-ES_tradnl" sz="1600" b="1" i="0" dirty="0">
              <a:solidFill>
                <a:srgbClr val="1884B8"/>
              </a:solidFill>
              <a:effectLst/>
              <a:latin typeface="Segoe UI Semilight"/>
              <a:cs typeface="Segoe UI Semilight"/>
            </a:endParaRPr>
          </a:p>
          <a:p>
            <a:endParaRPr lang="es-ES_tradnl" sz="1600" b="1" i="0" dirty="0">
              <a:solidFill>
                <a:srgbClr val="1884B8"/>
              </a:solidFill>
              <a:effectLst/>
              <a:latin typeface="Segoe UI Semilight"/>
              <a:cs typeface="Segoe UI Semilight"/>
            </a:endParaRPr>
          </a:p>
          <a:p>
            <a:endParaRPr lang="es-ES_tradnl" sz="1600" b="0" i="0" dirty="0">
              <a:solidFill>
                <a:schemeClr val="bg1"/>
              </a:solidFill>
              <a:effectLst/>
              <a:latin typeface="Google Sans"/>
            </a:endParaRPr>
          </a:p>
        </p:txBody>
      </p:sp>
      <p:pic>
        <p:nvPicPr>
          <p:cNvPr id="8" name="Picture 7" descr="A black and white logo&#10;&#10;Description automatically generated">
            <a:extLst>
              <a:ext uri="{FF2B5EF4-FFF2-40B4-BE49-F238E27FC236}">
                <a16:creationId xmlns:a16="http://schemas.microsoft.com/office/drawing/2014/main" id="{366CCD8B-F6A8-16AA-5064-4A23D362B9FB}"/>
              </a:ext>
            </a:extLst>
          </p:cNvPr>
          <p:cNvPicPr>
            <a:picLocks noChangeAspect="1"/>
          </p:cNvPicPr>
          <p:nvPr/>
        </p:nvPicPr>
        <p:blipFill>
          <a:blip r:embed="rId6"/>
          <a:srcRect l="106" t="42499" r="359" b="43421"/>
          <a:stretch/>
        </p:blipFill>
        <p:spPr>
          <a:xfrm>
            <a:off x="4770932" y="6128938"/>
            <a:ext cx="2150102" cy="392480"/>
          </a:xfrm>
          <a:prstGeom prst="rect">
            <a:avLst/>
          </a:prstGeom>
        </p:spPr>
      </p:pic>
      <p:pic>
        <p:nvPicPr>
          <p:cNvPr id="10" name="Picture 9" descr="A white letters on a black background&#10;&#10;Description automatically generated">
            <a:extLst>
              <a:ext uri="{FF2B5EF4-FFF2-40B4-BE49-F238E27FC236}">
                <a16:creationId xmlns:a16="http://schemas.microsoft.com/office/drawing/2014/main" id="{457D8B31-45A7-8FF3-1B66-987D025E9D96}"/>
              </a:ext>
            </a:extLst>
          </p:cNvPr>
          <p:cNvPicPr>
            <a:picLocks noChangeAspect="1"/>
          </p:cNvPicPr>
          <p:nvPr/>
        </p:nvPicPr>
        <p:blipFill>
          <a:blip r:embed="rId7"/>
          <a:stretch>
            <a:fillRect/>
          </a:stretch>
        </p:blipFill>
        <p:spPr>
          <a:xfrm>
            <a:off x="3628504" y="6208104"/>
            <a:ext cx="813398" cy="247111"/>
          </a:xfrm>
          <a:prstGeom prst="rect">
            <a:avLst/>
          </a:prstGeom>
        </p:spPr>
      </p:pic>
      <p:cxnSp>
        <p:nvCxnSpPr>
          <p:cNvPr id="13" name="Straight Arrow Connector 12">
            <a:extLst>
              <a:ext uri="{FF2B5EF4-FFF2-40B4-BE49-F238E27FC236}">
                <a16:creationId xmlns:a16="http://schemas.microsoft.com/office/drawing/2014/main" id="{B4DE6551-1173-787A-789E-DEDB704A4519}"/>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7859BC6-16D3-F326-F80A-E19EBB6AC041}"/>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6" name="Text Placeholder 1">
            <a:extLst>
              <a:ext uri="{FF2B5EF4-FFF2-40B4-BE49-F238E27FC236}">
                <a16:creationId xmlns:a16="http://schemas.microsoft.com/office/drawing/2014/main" id="{9E6730FB-CF63-809E-A887-7CFF3911FB52}"/>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Workshop – API </a:t>
            </a:r>
            <a:r>
              <a:rPr lang="es-ES_tradnl" sz="1800" i="1" dirty="0" err="1">
                <a:latin typeface="Museo Sans 700" panose="02000000000000000000"/>
                <a:ea typeface="+mn-ea"/>
                <a:cs typeface="Calibri"/>
              </a:rPr>
              <a:t>Automation</a:t>
            </a:r>
            <a:endParaRPr lang="es-ES_tradnl" sz="1800" i="1" dirty="0">
              <a:latin typeface="Museo Sans 700" panose="02000000000000000000"/>
              <a:ea typeface="+mn-ea"/>
              <a:cs typeface="Calibri"/>
            </a:endParaRPr>
          </a:p>
        </p:txBody>
      </p:sp>
      <p:sp>
        <p:nvSpPr>
          <p:cNvPr id="7" name="CuadroTexto 6">
            <a:extLst>
              <a:ext uri="{FF2B5EF4-FFF2-40B4-BE49-F238E27FC236}">
                <a16:creationId xmlns:a16="http://schemas.microsoft.com/office/drawing/2014/main" id="{8A33ED8A-1D6B-D767-39D7-B5465102B7D4}"/>
              </a:ext>
            </a:extLst>
          </p:cNvPr>
          <p:cNvSpPr txBox="1"/>
          <p:nvPr/>
        </p:nvSpPr>
        <p:spPr>
          <a:xfrm>
            <a:off x="6155797" y="1105315"/>
            <a:ext cx="5371902" cy="2062103"/>
          </a:xfrm>
          <a:prstGeom prst="rect">
            <a:avLst/>
          </a:prstGeom>
          <a:noFill/>
        </p:spPr>
        <p:txBody>
          <a:bodyPr wrap="square" lIns="91440" tIns="45720" rIns="91440" bIns="45720" anchor="t">
            <a:spAutoFit/>
          </a:bodyPr>
          <a:lstStyle/>
          <a:p>
            <a:r>
              <a:rPr lang="es-ES_tradnl" sz="1600" b="1" i="0" dirty="0">
                <a:solidFill>
                  <a:srgbClr val="00B0F0"/>
                </a:solidFill>
                <a:effectLst/>
                <a:latin typeface="Segoe UI Semilight"/>
                <a:cs typeface="Segoe UI Semilight"/>
              </a:rPr>
              <a:t>Repositorio:</a:t>
            </a:r>
          </a:p>
          <a:p>
            <a:r>
              <a:rPr lang="es-ES_tradnl" sz="1600" b="1" i="0" dirty="0">
                <a:solidFill>
                  <a:schemeClr val="bg1"/>
                </a:solidFill>
                <a:effectLst/>
                <a:latin typeface="Segoe UI Semilight"/>
                <a:cs typeface="Segoe UI Semilight"/>
                <a:hlinkClick r:id="rId8"/>
              </a:rPr>
              <a:t>https://github.com/SrMaMu/IA_Karate</a:t>
            </a:r>
            <a:endParaRPr lang="es-ES_tradnl" sz="1600" b="1" i="0" dirty="0">
              <a:solidFill>
                <a:schemeClr val="bg1"/>
              </a:solidFill>
              <a:effectLst/>
              <a:latin typeface="Segoe UI Semilight"/>
              <a:cs typeface="Segoe UI Semilight"/>
            </a:endParaRPr>
          </a:p>
          <a:p>
            <a:r>
              <a:rPr lang="es-ES_tradnl" sz="1600" b="1" i="0" dirty="0">
                <a:solidFill>
                  <a:srgbClr val="00B0F0"/>
                </a:solidFill>
                <a:effectLst/>
                <a:latin typeface="Segoe UI Semilight"/>
                <a:cs typeface="Segoe UI Semilight"/>
              </a:rPr>
              <a:t>Git:</a:t>
            </a:r>
            <a:endParaRPr lang="es-ES_tradnl" sz="1600" b="1" i="0" dirty="0">
              <a:solidFill>
                <a:schemeClr val="bg1"/>
              </a:solidFill>
              <a:effectLst/>
              <a:latin typeface="Segoe UI Semilight"/>
              <a:cs typeface="Segoe UI Semilight"/>
            </a:endParaRPr>
          </a:p>
          <a:p>
            <a:r>
              <a:rPr lang="es-ES_tradnl" sz="1600" b="0" i="0" dirty="0">
                <a:solidFill>
                  <a:schemeClr val="bg1"/>
                </a:solidFill>
                <a:effectLst/>
                <a:latin typeface="Segoe UI Semilight"/>
                <a:cs typeface="Segoe UI Semilight"/>
                <a:hlinkClick r:id="rId9"/>
              </a:rPr>
              <a:t>https://github.com/SrMaMu/IA_Karate.git</a:t>
            </a:r>
            <a:endParaRPr lang="es-ES_tradnl" sz="1600" b="0" i="0" dirty="0">
              <a:solidFill>
                <a:schemeClr val="bg1"/>
              </a:solidFill>
              <a:effectLst/>
              <a:latin typeface="Segoe UI Semilight"/>
              <a:cs typeface="Segoe UI Semilight"/>
            </a:endParaRPr>
          </a:p>
          <a:p>
            <a:endParaRPr lang="es-ES_tradnl" sz="1600" dirty="0">
              <a:solidFill>
                <a:schemeClr val="bg1"/>
              </a:solidFill>
              <a:latin typeface="Segoe UI Semilight"/>
              <a:cs typeface="Segoe UI Semilight"/>
            </a:endParaRPr>
          </a:p>
          <a:p>
            <a:r>
              <a:rPr lang="es-ES_tradnl" sz="1600" b="1" i="0" dirty="0">
                <a:solidFill>
                  <a:srgbClr val="1884B8"/>
                </a:solidFill>
                <a:effectLst/>
                <a:latin typeface="Segoe UI Semilight"/>
                <a:cs typeface="Segoe UI Semilight"/>
              </a:rPr>
              <a:t>Ejercicios</a:t>
            </a:r>
            <a:r>
              <a:rPr lang="es-ES_tradnl" sz="1600" b="0" i="0" dirty="0">
                <a:solidFill>
                  <a:schemeClr val="bg1"/>
                </a:solidFill>
                <a:effectLst/>
                <a:latin typeface="Segoe UI Semilight"/>
                <a:cs typeface="Segoe UI Semilight"/>
              </a:rPr>
              <a:t>:</a:t>
            </a:r>
          </a:p>
          <a:p>
            <a:endParaRPr lang="es-ES_tradnl" sz="1600" dirty="0">
              <a:solidFill>
                <a:schemeClr val="bg1"/>
              </a:solidFill>
              <a:latin typeface="Segoe UI Semilight"/>
              <a:cs typeface="Segoe UI Semilight"/>
            </a:endParaRPr>
          </a:p>
          <a:p>
            <a:r>
              <a:rPr lang="es-ES_tradnl" sz="1600" b="0" i="0" dirty="0">
                <a:solidFill>
                  <a:schemeClr val="bg1"/>
                </a:solidFill>
                <a:effectLst/>
                <a:latin typeface="Segoe UI Semilight"/>
                <a:cs typeface="Segoe UI Semilight"/>
              </a:rPr>
              <a:t>https://github.com/SrMaMu/IA_Karate/blob/main/guia.md</a:t>
            </a:r>
          </a:p>
        </p:txBody>
      </p:sp>
    </p:spTree>
    <p:extLst>
      <p:ext uri="{BB962C8B-B14F-4D97-AF65-F5344CB8AC3E}">
        <p14:creationId xmlns:p14="http://schemas.microsoft.com/office/powerpoint/2010/main" val="320058579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CC90B-AD81-6B41-7B12-0A4AAF24995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32EA00C-A7E0-4375-DEBC-634A31B79E8F}"/>
              </a:ext>
            </a:extLst>
          </p:cNvPr>
          <p:cNvSpPr/>
          <p:nvPr/>
        </p:nvSpPr>
        <p:spPr>
          <a:xfrm>
            <a:off x="-3952" y="3945597"/>
            <a:ext cx="12195949" cy="2907892"/>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 Placeholder 1">
            <a:extLst>
              <a:ext uri="{FF2B5EF4-FFF2-40B4-BE49-F238E27FC236}">
                <a16:creationId xmlns:a16="http://schemas.microsoft.com/office/drawing/2014/main" id="{AD81D962-C455-E139-D219-F5820E679DA4}"/>
              </a:ext>
            </a:extLst>
          </p:cNvPr>
          <p:cNvSpPr txBox="1">
            <a:spLocks/>
          </p:cNvSpPr>
          <p:nvPr/>
        </p:nvSpPr>
        <p:spPr>
          <a:xfrm>
            <a:off x="350273" y="4119372"/>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8800" b="1" dirty="0">
                <a:latin typeface="Aptos"/>
                <a:ea typeface="+mn-ea"/>
                <a:cs typeface="Calibri"/>
              </a:rPr>
              <a:t>Workshop</a:t>
            </a:r>
          </a:p>
        </p:txBody>
      </p:sp>
      <p:sp>
        <p:nvSpPr>
          <p:cNvPr id="7" name="Text Placeholder 1">
            <a:extLst>
              <a:ext uri="{FF2B5EF4-FFF2-40B4-BE49-F238E27FC236}">
                <a16:creationId xmlns:a16="http://schemas.microsoft.com/office/drawing/2014/main" id="{C3B25D27-90CC-101F-E06E-1202BDA5182F}"/>
              </a:ext>
            </a:extLst>
          </p:cNvPr>
          <p:cNvSpPr txBox="1">
            <a:spLocks/>
          </p:cNvSpPr>
          <p:nvPr/>
        </p:nvSpPr>
        <p:spPr>
          <a:xfrm>
            <a:off x="489608" y="5281538"/>
            <a:ext cx="10749891"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3700" b="1" dirty="0">
                <a:latin typeface="Museo Sans 700" panose="02000000000000000000"/>
                <a:ea typeface="+mn-ea"/>
                <a:cs typeface="Calibri"/>
              </a:rPr>
              <a:t>Performance </a:t>
            </a:r>
            <a:r>
              <a:rPr lang="es-ES_tradnl" sz="3700" b="1" dirty="0" err="1">
                <a:latin typeface="Museo Sans 700" panose="02000000000000000000"/>
                <a:ea typeface="+mn-ea"/>
                <a:cs typeface="Calibri"/>
              </a:rPr>
              <a:t>Testing</a:t>
            </a:r>
            <a:endParaRPr lang="es-ES_tradnl" sz="3700" b="1" dirty="0">
              <a:latin typeface="Museo Sans 700" panose="02000000000000000000"/>
              <a:ea typeface="+mn-ea"/>
              <a:cs typeface="Calibri"/>
            </a:endParaRPr>
          </a:p>
        </p:txBody>
      </p:sp>
      <p:sp>
        <p:nvSpPr>
          <p:cNvPr id="9" name="Text Placeholder 1">
            <a:extLst>
              <a:ext uri="{FF2B5EF4-FFF2-40B4-BE49-F238E27FC236}">
                <a16:creationId xmlns:a16="http://schemas.microsoft.com/office/drawing/2014/main" id="{311ACB5C-9165-AE5F-C8F9-9638A6446F47}"/>
              </a:ext>
            </a:extLst>
          </p:cNvPr>
          <p:cNvSpPr txBox="1">
            <a:spLocks/>
          </p:cNvSpPr>
          <p:nvPr/>
        </p:nvSpPr>
        <p:spPr>
          <a:xfrm>
            <a:off x="350271" y="5700879"/>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endParaRPr lang="es-ES_tradnl" sz="4400" dirty="0">
              <a:ea typeface="+mn-ea"/>
            </a:endParaRPr>
          </a:p>
        </p:txBody>
      </p:sp>
    </p:spTree>
    <p:extLst>
      <p:ext uri="{BB962C8B-B14F-4D97-AF65-F5344CB8AC3E}">
        <p14:creationId xmlns:p14="http://schemas.microsoft.com/office/powerpoint/2010/main" val="428713161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80719-8AD3-8B76-B36C-91F0BA47DA9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D8D26AB-71C0-339D-7BF5-E2CFE93F2745}"/>
              </a:ext>
            </a:extLst>
          </p:cNvPr>
          <p:cNvSpPr/>
          <p:nvPr/>
        </p:nvSpPr>
        <p:spPr>
          <a:xfrm>
            <a:off x="-3951" y="6201"/>
            <a:ext cx="5122289" cy="6847287"/>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Picture 7" descr="A black and white logo&#10;&#10;Description automatically generated">
            <a:extLst>
              <a:ext uri="{FF2B5EF4-FFF2-40B4-BE49-F238E27FC236}">
                <a16:creationId xmlns:a16="http://schemas.microsoft.com/office/drawing/2014/main" id="{2BCB1865-1713-6ED1-F3ED-78A2BA71EE3C}"/>
              </a:ext>
            </a:extLst>
          </p:cNvPr>
          <p:cNvPicPr>
            <a:picLocks noChangeAspect="1"/>
          </p:cNvPicPr>
          <p:nvPr/>
        </p:nvPicPr>
        <p:blipFill>
          <a:blip r:embed="rId3"/>
          <a:srcRect l="106" t="42499" r="359" b="43421"/>
          <a:stretch/>
        </p:blipFill>
        <p:spPr>
          <a:xfrm>
            <a:off x="4770932" y="6128938"/>
            <a:ext cx="2150102" cy="392480"/>
          </a:xfrm>
          <a:prstGeom prst="rect">
            <a:avLst/>
          </a:prstGeom>
        </p:spPr>
      </p:pic>
      <p:pic>
        <p:nvPicPr>
          <p:cNvPr id="10" name="Picture 9" descr="A white letters on a black background&#10;&#10;Description automatically generated">
            <a:extLst>
              <a:ext uri="{FF2B5EF4-FFF2-40B4-BE49-F238E27FC236}">
                <a16:creationId xmlns:a16="http://schemas.microsoft.com/office/drawing/2014/main" id="{990E84EB-76F9-2105-8C7E-3AC69A8E519F}"/>
              </a:ext>
            </a:extLst>
          </p:cNvPr>
          <p:cNvPicPr>
            <a:picLocks noChangeAspect="1"/>
          </p:cNvPicPr>
          <p:nvPr/>
        </p:nvPicPr>
        <p:blipFill>
          <a:blip r:embed="rId4"/>
          <a:stretch>
            <a:fillRect/>
          </a:stretch>
        </p:blipFill>
        <p:spPr>
          <a:xfrm>
            <a:off x="3628504" y="6208104"/>
            <a:ext cx="813398" cy="247111"/>
          </a:xfrm>
          <a:prstGeom prst="rect">
            <a:avLst/>
          </a:prstGeom>
        </p:spPr>
      </p:pic>
      <p:cxnSp>
        <p:nvCxnSpPr>
          <p:cNvPr id="13" name="Straight Arrow Connector 12">
            <a:extLst>
              <a:ext uri="{FF2B5EF4-FFF2-40B4-BE49-F238E27FC236}">
                <a16:creationId xmlns:a16="http://schemas.microsoft.com/office/drawing/2014/main" id="{6FB4959A-860D-5E73-18AF-655996B32534}"/>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CD0662D-D31E-2544-7B47-1A699184F889}"/>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6" name="Text Placeholder 1">
            <a:extLst>
              <a:ext uri="{FF2B5EF4-FFF2-40B4-BE49-F238E27FC236}">
                <a16:creationId xmlns:a16="http://schemas.microsoft.com/office/drawing/2014/main" id="{6444C0A8-9D6D-2414-1169-9F0B0A5E7AD4}"/>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Workshop – Performance </a:t>
            </a:r>
            <a:r>
              <a:rPr lang="es-ES_tradnl" sz="1800" i="1" dirty="0" err="1">
                <a:latin typeface="Museo Sans 700" panose="02000000000000000000"/>
                <a:ea typeface="+mn-ea"/>
                <a:cs typeface="Calibri"/>
              </a:rPr>
              <a:t>Testing</a:t>
            </a:r>
            <a:endParaRPr lang="es-ES_tradnl" sz="1800" i="1" dirty="0">
              <a:latin typeface="Museo Sans 700" panose="02000000000000000000"/>
              <a:ea typeface="+mn-ea"/>
              <a:cs typeface="Calibri"/>
            </a:endParaRPr>
          </a:p>
        </p:txBody>
      </p:sp>
      <p:sp>
        <p:nvSpPr>
          <p:cNvPr id="7" name="CuadroTexto 6">
            <a:extLst>
              <a:ext uri="{FF2B5EF4-FFF2-40B4-BE49-F238E27FC236}">
                <a16:creationId xmlns:a16="http://schemas.microsoft.com/office/drawing/2014/main" id="{7E6ABAB6-2CB7-3F41-9525-727145F3B52D}"/>
              </a:ext>
            </a:extLst>
          </p:cNvPr>
          <p:cNvSpPr txBox="1"/>
          <p:nvPr/>
        </p:nvSpPr>
        <p:spPr>
          <a:xfrm>
            <a:off x="6155797" y="1105315"/>
            <a:ext cx="5371902" cy="2308324"/>
          </a:xfrm>
          <a:prstGeom prst="rect">
            <a:avLst/>
          </a:prstGeom>
          <a:noFill/>
        </p:spPr>
        <p:txBody>
          <a:bodyPr wrap="square" lIns="91440" tIns="45720" rIns="91440" bIns="45720" anchor="t">
            <a:spAutoFit/>
          </a:bodyPr>
          <a:lstStyle/>
          <a:p>
            <a:r>
              <a:rPr lang="es-ES_tradnl" sz="1600" b="1" i="0" dirty="0">
                <a:solidFill>
                  <a:srgbClr val="00B0F0"/>
                </a:solidFill>
                <a:effectLst/>
                <a:latin typeface="Segoe UI Semilight"/>
                <a:cs typeface="Segoe UI Semilight"/>
              </a:rPr>
              <a:t>Repositorio:</a:t>
            </a:r>
          </a:p>
          <a:p>
            <a:r>
              <a:rPr lang="es-ES_tradnl" sz="1600" b="1" i="0" dirty="0">
                <a:solidFill>
                  <a:schemeClr val="bg1"/>
                </a:solidFill>
                <a:effectLst/>
                <a:latin typeface="Segoe UI Semilight"/>
                <a:cs typeface="Segoe UI Semilight"/>
                <a:hlinkClick r:id="rId5"/>
              </a:rPr>
              <a:t>https://github.com/SrMaMu/IA_K6</a:t>
            </a:r>
            <a:endParaRPr lang="es-ES_tradnl" sz="1600" b="1" i="0" dirty="0">
              <a:solidFill>
                <a:schemeClr val="bg1"/>
              </a:solidFill>
              <a:effectLst/>
              <a:latin typeface="Segoe UI Semilight"/>
              <a:cs typeface="Segoe UI Semilight"/>
            </a:endParaRPr>
          </a:p>
          <a:p>
            <a:r>
              <a:rPr lang="es-ES_tradnl" sz="1600" b="1" i="0" dirty="0">
                <a:solidFill>
                  <a:srgbClr val="00B0F0"/>
                </a:solidFill>
                <a:effectLst/>
                <a:latin typeface="Segoe UI Semilight"/>
                <a:cs typeface="Segoe UI Semilight"/>
              </a:rPr>
              <a:t>Git:</a:t>
            </a:r>
            <a:endParaRPr lang="es-ES_tradnl" sz="1600" b="1" i="0" dirty="0">
              <a:solidFill>
                <a:schemeClr val="bg1"/>
              </a:solidFill>
              <a:effectLst/>
              <a:latin typeface="Segoe UI Semilight"/>
              <a:cs typeface="Segoe UI Semilight"/>
            </a:endParaRPr>
          </a:p>
          <a:p>
            <a:r>
              <a:rPr lang="es-ES_tradnl" sz="1600" b="0" i="0" dirty="0">
                <a:solidFill>
                  <a:schemeClr val="bg1"/>
                </a:solidFill>
                <a:effectLst/>
                <a:latin typeface="Segoe UI Semilight"/>
                <a:cs typeface="Segoe UI Semilight"/>
                <a:hlinkClick r:id="rId6"/>
              </a:rPr>
              <a:t>https://github.com/SrMaMu/IA_K6.git</a:t>
            </a:r>
            <a:endParaRPr lang="es-ES_tradnl" sz="1600" b="0" i="0" dirty="0">
              <a:solidFill>
                <a:schemeClr val="bg1"/>
              </a:solidFill>
              <a:effectLst/>
              <a:latin typeface="Segoe UI Semilight"/>
              <a:cs typeface="Segoe UI Semilight"/>
            </a:endParaRPr>
          </a:p>
          <a:p>
            <a:endParaRPr lang="es-ES_tradnl" sz="1600" dirty="0">
              <a:solidFill>
                <a:schemeClr val="bg1"/>
              </a:solidFill>
              <a:latin typeface="Segoe UI Semilight"/>
              <a:cs typeface="Segoe UI Semilight"/>
            </a:endParaRPr>
          </a:p>
          <a:p>
            <a:r>
              <a:rPr lang="es-ES_tradnl" sz="1600" b="1" i="0" dirty="0">
                <a:solidFill>
                  <a:srgbClr val="1884B8"/>
                </a:solidFill>
                <a:effectLst/>
                <a:latin typeface="Segoe UI Semilight"/>
                <a:cs typeface="Segoe UI Semilight"/>
              </a:rPr>
              <a:t>Ejercicios</a:t>
            </a:r>
            <a:r>
              <a:rPr lang="es-ES_tradnl" sz="1600" b="0" i="0" dirty="0">
                <a:solidFill>
                  <a:schemeClr val="bg1"/>
                </a:solidFill>
                <a:effectLst/>
                <a:latin typeface="Segoe UI Semilight"/>
                <a:cs typeface="Segoe UI Semilight"/>
              </a:rPr>
              <a:t>:</a:t>
            </a:r>
            <a:br>
              <a:rPr lang="es-ES_tradnl" sz="1600" dirty="0">
                <a:solidFill>
                  <a:schemeClr val="bg1"/>
                </a:solidFill>
                <a:latin typeface="Segoe UI Semilight"/>
                <a:cs typeface="Segoe UI Semilight"/>
              </a:rPr>
            </a:br>
            <a:r>
              <a:rPr lang="es-ES_tradnl" sz="1600" dirty="0">
                <a:solidFill>
                  <a:schemeClr val="bg1"/>
                </a:solidFill>
                <a:latin typeface="Segoe UI Semilight"/>
                <a:cs typeface="Segoe UI Semilight"/>
                <a:hlinkClick r:id="rId7"/>
              </a:rPr>
              <a:t>https://github.com/SrMaMu/IA_K6/blob/main/guion.md</a:t>
            </a:r>
            <a:endParaRPr lang="es-ES_tradnl" sz="1600" dirty="0">
              <a:solidFill>
                <a:schemeClr val="bg1"/>
              </a:solidFill>
              <a:latin typeface="Segoe UI Semilight"/>
              <a:cs typeface="Segoe UI Semilight"/>
            </a:endParaRPr>
          </a:p>
          <a:p>
            <a:endParaRPr lang="es-ES_tradnl" sz="1600" b="0" i="0" dirty="0">
              <a:solidFill>
                <a:schemeClr val="bg1"/>
              </a:solidFill>
              <a:effectLst/>
              <a:latin typeface="Segoe UI Semilight"/>
              <a:cs typeface="Segoe UI Semilight"/>
            </a:endParaRPr>
          </a:p>
          <a:p>
            <a:endParaRPr lang="es-ES_tradnl" sz="1600" b="0" i="0" dirty="0">
              <a:solidFill>
                <a:schemeClr val="bg1"/>
              </a:solidFill>
              <a:effectLst/>
              <a:latin typeface="Segoe UI Semilight"/>
              <a:cs typeface="Segoe UI Semilight"/>
            </a:endParaRPr>
          </a:p>
        </p:txBody>
      </p:sp>
      <p:sp>
        <p:nvSpPr>
          <p:cNvPr id="9" name="CuadroTexto 8">
            <a:extLst>
              <a:ext uri="{FF2B5EF4-FFF2-40B4-BE49-F238E27FC236}">
                <a16:creationId xmlns:a16="http://schemas.microsoft.com/office/drawing/2014/main" id="{893F2FA3-7F9C-FD57-7EB9-CA5BD37D48E9}"/>
              </a:ext>
            </a:extLst>
          </p:cNvPr>
          <p:cNvSpPr txBox="1"/>
          <p:nvPr/>
        </p:nvSpPr>
        <p:spPr>
          <a:xfrm>
            <a:off x="580504" y="1105315"/>
            <a:ext cx="6096000" cy="1477328"/>
          </a:xfrm>
          <a:prstGeom prst="rect">
            <a:avLst/>
          </a:prstGeom>
          <a:noFill/>
        </p:spPr>
        <p:txBody>
          <a:bodyPr wrap="square">
            <a:spAutoFit/>
          </a:bodyPr>
          <a:lstStyle/>
          <a:p>
            <a:r>
              <a:rPr lang="es-ES_tradnl" sz="1800" b="1" i="0" dirty="0">
                <a:solidFill>
                  <a:srgbClr val="1884B8"/>
                </a:solidFill>
                <a:effectLst/>
                <a:latin typeface="Segoe UI Semilight"/>
                <a:cs typeface="Segoe UI Semilight"/>
              </a:rPr>
              <a:t>Performance </a:t>
            </a:r>
            <a:r>
              <a:rPr lang="es-ES_tradnl" sz="1800" b="1" i="0" dirty="0" err="1">
                <a:solidFill>
                  <a:srgbClr val="1884B8"/>
                </a:solidFill>
                <a:effectLst/>
                <a:latin typeface="Segoe UI Semilight"/>
                <a:cs typeface="Segoe UI Semilight"/>
              </a:rPr>
              <a:t>Testing</a:t>
            </a:r>
            <a:endParaRPr lang="es-ES_tradnl" sz="1800" b="1" i="0" dirty="0">
              <a:solidFill>
                <a:srgbClr val="1884B8"/>
              </a:solidFill>
              <a:effectLst/>
              <a:latin typeface="Segoe UI Semilight"/>
              <a:cs typeface="Segoe UI Semilight"/>
            </a:endParaRPr>
          </a:p>
          <a:p>
            <a:endParaRPr lang="es-ES_tradnl" sz="1800" b="1" dirty="0">
              <a:solidFill>
                <a:srgbClr val="1884B8"/>
              </a:solidFill>
              <a:latin typeface="Segoe UI Semilight"/>
              <a:cs typeface="Segoe UI Semilight"/>
            </a:endParaRPr>
          </a:p>
          <a:p>
            <a:r>
              <a:rPr lang="es-ES_tradnl" sz="1800" b="1" i="0" dirty="0">
                <a:solidFill>
                  <a:srgbClr val="1884B8"/>
                </a:solidFill>
                <a:effectLst/>
                <a:latin typeface="Segoe UI Semilight"/>
                <a:cs typeface="Segoe UI Semilight"/>
                <a:hlinkClick r:id="rId8"/>
              </a:rPr>
              <a:t>https://k6.io/</a:t>
            </a:r>
            <a:endParaRPr lang="es-ES_tradnl" sz="1800" b="1" i="0" dirty="0">
              <a:solidFill>
                <a:srgbClr val="1884B8"/>
              </a:solidFill>
              <a:effectLst/>
              <a:latin typeface="Segoe UI Semilight"/>
              <a:cs typeface="Segoe UI Semilight"/>
            </a:endParaRPr>
          </a:p>
          <a:p>
            <a:r>
              <a:rPr lang="es-ES_tradnl" sz="1800" b="1" i="0" dirty="0">
                <a:solidFill>
                  <a:srgbClr val="1884B8"/>
                </a:solidFill>
                <a:effectLst/>
                <a:latin typeface="Segoe UI Semilight"/>
                <a:cs typeface="Segoe UI Semilight"/>
                <a:hlinkClick r:id="rId9"/>
              </a:rPr>
              <a:t>https://github.com/grafana/k6</a:t>
            </a:r>
            <a:endParaRPr lang="es-ES_tradnl" b="1" dirty="0">
              <a:solidFill>
                <a:srgbClr val="1884B8"/>
              </a:solidFill>
              <a:latin typeface="Segoe UI Semilight"/>
              <a:cs typeface="Segoe UI Semilight"/>
            </a:endParaRPr>
          </a:p>
          <a:p>
            <a:endParaRPr lang="es-ES_tradnl" sz="1800" b="1" i="0" dirty="0">
              <a:solidFill>
                <a:srgbClr val="1884B8"/>
              </a:solidFill>
              <a:effectLst/>
              <a:latin typeface="Segoe UI Semilight"/>
              <a:cs typeface="Segoe UI Semilight"/>
            </a:endParaRPr>
          </a:p>
        </p:txBody>
      </p:sp>
    </p:spTree>
    <p:extLst>
      <p:ext uri="{BB962C8B-B14F-4D97-AF65-F5344CB8AC3E}">
        <p14:creationId xmlns:p14="http://schemas.microsoft.com/office/powerpoint/2010/main" val="22299751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D6450-31A8-C8F8-5E5E-4A33A2659A1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CA59B82-E232-8F2F-A306-A551CEB45C7A}"/>
              </a:ext>
            </a:extLst>
          </p:cNvPr>
          <p:cNvSpPr/>
          <p:nvPr/>
        </p:nvSpPr>
        <p:spPr>
          <a:xfrm>
            <a:off x="-3952" y="3945597"/>
            <a:ext cx="12195949" cy="2907892"/>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 Placeholder 1">
            <a:extLst>
              <a:ext uri="{FF2B5EF4-FFF2-40B4-BE49-F238E27FC236}">
                <a16:creationId xmlns:a16="http://schemas.microsoft.com/office/drawing/2014/main" id="{F68A6FED-9933-CC87-73BD-CBED03745226}"/>
              </a:ext>
            </a:extLst>
          </p:cNvPr>
          <p:cNvSpPr txBox="1">
            <a:spLocks/>
          </p:cNvSpPr>
          <p:nvPr/>
        </p:nvSpPr>
        <p:spPr>
          <a:xfrm>
            <a:off x="350273" y="4119372"/>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8800" b="1" dirty="0">
                <a:latin typeface="Aptos"/>
                <a:ea typeface="+mn-ea"/>
                <a:cs typeface="Calibri"/>
              </a:rPr>
              <a:t>Workshop</a:t>
            </a:r>
          </a:p>
        </p:txBody>
      </p:sp>
      <p:sp>
        <p:nvSpPr>
          <p:cNvPr id="7" name="Text Placeholder 1">
            <a:extLst>
              <a:ext uri="{FF2B5EF4-FFF2-40B4-BE49-F238E27FC236}">
                <a16:creationId xmlns:a16="http://schemas.microsoft.com/office/drawing/2014/main" id="{5E06D78F-1FED-0084-2650-3CF588CAFA3B}"/>
              </a:ext>
            </a:extLst>
          </p:cNvPr>
          <p:cNvSpPr txBox="1">
            <a:spLocks/>
          </p:cNvSpPr>
          <p:nvPr/>
        </p:nvSpPr>
        <p:spPr>
          <a:xfrm>
            <a:off x="489608" y="5281538"/>
            <a:ext cx="10749891"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3700" b="1" dirty="0">
                <a:latin typeface="Museo Sans 700" panose="02000000000000000000"/>
                <a:ea typeface="+mn-ea"/>
                <a:cs typeface="Calibri"/>
              </a:rPr>
              <a:t>Introducción: Conceptos generales de </a:t>
            </a:r>
            <a:r>
              <a:rPr lang="es-ES_tradnl" sz="3700" b="1" dirty="0" err="1">
                <a:latin typeface="Museo Sans 700" panose="02000000000000000000"/>
                <a:ea typeface="+mn-ea"/>
                <a:cs typeface="Calibri"/>
              </a:rPr>
              <a:t>Testing</a:t>
            </a:r>
            <a:r>
              <a:rPr lang="es-ES_tradnl" sz="3700" b="1" dirty="0">
                <a:latin typeface="Museo Sans 700" panose="02000000000000000000"/>
                <a:ea typeface="+mn-ea"/>
                <a:cs typeface="Calibri"/>
              </a:rPr>
              <a:t> y </a:t>
            </a:r>
            <a:r>
              <a:rPr lang="es-ES_tradnl" sz="3700" b="1" dirty="0" err="1">
                <a:latin typeface="Museo Sans 700" panose="02000000000000000000"/>
                <a:ea typeface="+mn-ea"/>
                <a:cs typeface="Calibri"/>
              </a:rPr>
              <a:t>GenIA</a:t>
            </a:r>
            <a:endParaRPr lang="es-ES_tradnl" sz="3700" b="1" dirty="0">
              <a:latin typeface="Museo Sans 700" panose="02000000000000000000"/>
              <a:ea typeface="+mn-ea"/>
              <a:cs typeface="Calibri"/>
            </a:endParaRPr>
          </a:p>
        </p:txBody>
      </p:sp>
      <p:sp>
        <p:nvSpPr>
          <p:cNvPr id="9" name="Text Placeholder 1">
            <a:extLst>
              <a:ext uri="{FF2B5EF4-FFF2-40B4-BE49-F238E27FC236}">
                <a16:creationId xmlns:a16="http://schemas.microsoft.com/office/drawing/2014/main" id="{B8D00C78-A28D-55DA-EAEC-5C8DA94DD0C6}"/>
              </a:ext>
            </a:extLst>
          </p:cNvPr>
          <p:cNvSpPr txBox="1">
            <a:spLocks/>
          </p:cNvSpPr>
          <p:nvPr/>
        </p:nvSpPr>
        <p:spPr>
          <a:xfrm>
            <a:off x="350271" y="5700879"/>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endParaRPr lang="es-ES_tradnl" sz="4400" dirty="0">
              <a:ea typeface="+mn-ea"/>
            </a:endParaRPr>
          </a:p>
        </p:txBody>
      </p:sp>
    </p:spTree>
    <p:extLst>
      <p:ext uri="{BB962C8B-B14F-4D97-AF65-F5344CB8AC3E}">
        <p14:creationId xmlns:p14="http://schemas.microsoft.com/office/powerpoint/2010/main" val="17447241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10F6C-3DD8-E953-7CC3-A9D08A87EB1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D832478-C6D2-360F-8E99-8F5814C0EA1F}"/>
              </a:ext>
            </a:extLst>
          </p:cNvPr>
          <p:cNvSpPr/>
          <p:nvPr/>
        </p:nvSpPr>
        <p:spPr>
          <a:xfrm>
            <a:off x="5502580" y="6201"/>
            <a:ext cx="6689419" cy="6847286"/>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 Placeholder 1">
            <a:extLst>
              <a:ext uri="{FF2B5EF4-FFF2-40B4-BE49-F238E27FC236}">
                <a16:creationId xmlns:a16="http://schemas.microsoft.com/office/drawing/2014/main" id="{1783B701-F142-6E8A-8D27-BB04A750D798}"/>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Introducción: Conceptos Generales sobre </a:t>
            </a:r>
            <a:r>
              <a:rPr lang="es-ES_tradnl" sz="1800" i="1" dirty="0" err="1">
                <a:latin typeface="Museo Sans 700" panose="02000000000000000000"/>
                <a:ea typeface="+mn-ea"/>
                <a:cs typeface="Calibri"/>
              </a:rPr>
              <a:t>Testing</a:t>
            </a:r>
            <a:r>
              <a:rPr lang="es-ES_tradnl" sz="1800" i="1" dirty="0">
                <a:latin typeface="Museo Sans 700" panose="02000000000000000000"/>
                <a:ea typeface="+mn-ea"/>
                <a:cs typeface="Calibri"/>
              </a:rPr>
              <a:t> e Inteligencia Artificial Generativa</a:t>
            </a:r>
          </a:p>
        </p:txBody>
      </p:sp>
      <p:sp>
        <p:nvSpPr>
          <p:cNvPr id="2" name="TextBox 1">
            <a:extLst>
              <a:ext uri="{FF2B5EF4-FFF2-40B4-BE49-F238E27FC236}">
                <a16:creationId xmlns:a16="http://schemas.microsoft.com/office/drawing/2014/main" id="{9207911F-39EB-9909-EA07-AF69858C1064}"/>
              </a:ext>
            </a:extLst>
          </p:cNvPr>
          <p:cNvSpPr txBox="1"/>
          <p:nvPr/>
        </p:nvSpPr>
        <p:spPr>
          <a:xfrm>
            <a:off x="535955" y="1084667"/>
            <a:ext cx="4487335" cy="2339102"/>
          </a:xfrm>
          <a:prstGeom prst="rect">
            <a:avLst/>
          </a:prstGeom>
          <a:noFill/>
        </p:spPr>
        <p:txBody>
          <a:bodyPr wrap="square" lIns="91440" tIns="45720" rIns="91440" bIns="45720" rtlCol="0" anchor="t">
            <a:spAutoFit/>
          </a:bodyPr>
          <a:lstStyle/>
          <a:p>
            <a:r>
              <a:rPr lang="es-ES_tradnl" sz="2000" b="1" dirty="0">
                <a:solidFill>
                  <a:schemeClr val="bg1"/>
                </a:solidFill>
                <a:latin typeface="Nunito Sans"/>
              </a:rPr>
              <a:t>¿Qué</a:t>
            </a:r>
            <a:r>
              <a:rPr lang="es-ES_tradnl" sz="2000" b="1" i="0" dirty="0">
                <a:solidFill>
                  <a:schemeClr val="bg1"/>
                </a:solidFill>
                <a:effectLst/>
                <a:latin typeface="Nunito Sans"/>
              </a:rPr>
              <a:t> es </a:t>
            </a:r>
            <a:r>
              <a:rPr lang="es-ES_tradnl" sz="2000" b="1" dirty="0">
                <a:solidFill>
                  <a:schemeClr val="bg1"/>
                </a:solidFill>
                <a:latin typeface="Nunito Sans"/>
              </a:rPr>
              <a:t>la IA Generativa?</a:t>
            </a:r>
            <a:endParaRPr lang="es-ES_tradnl" dirty="0">
              <a:solidFill>
                <a:schemeClr val="bg1"/>
              </a:solidFill>
            </a:endParaRPr>
          </a:p>
          <a:p>
            <a:endParaRPr lang="es-ES_tradnl" dirty="0">
              <a:solidFill>
                <a:schemeClr val="bg1"/>
              </a:solidFill>
              <a:latin typeface="Nunito Sans" pitchFamily="2" charset="77"/>
            </a:endParaRPr>
          </a:p>
          <a:p>
            <a:r>
              <a:rPr lang="es-ES_tradnl" dirty="0">
                <a:solidFill>
                  <a:schemeClr val="bg1"/>
                </a:solidFill>
                <a:latin typeface="Segoe UI Semilight"/>
                <a:ea typeface="+mn-lt"/>
                <a:cs typeface="+mn-lt"/>
              </a:rPr>
              <a:t>La</a:t>
            </a:r>
            <a:r>
              <a:rPr lang="es-ES_tradnl" dirty="0">
                <a:solidFill>
                  <a:srgbClr val="00B0F0"/>
                </a:solidFill>
                <a:latin typeface="Segoe UI Semilight"/>
                <a:ea typeface="+mn-lt"/>
                <a:cs typeface="+mn-lt"/>
              </a:rPr>
              <a:t> Inteligencia Artificial Generativa</a:t>
            </a:r>
            <a:r>
              <a:rPr lang="es-ES_tradnl" dirty="0">
                <a:solidFill>
                  <a:schemeClr val="bg1"/>
                </a:solidFill>
                <a:latin typeface="Segoe UI Semilight"/>
                <a:ea typeface="+mn-lt"/>
                <a:cs typeface="+mn-lt"/>
              </a:rPr>
              <a:t> es una rama de la inteligencia artificial capaz de crear contenido nuevo y original, como textos, imágenes o música, a partir de patrones aprendidos en grandes conjuntos de datos.</a:t>
            </a:r>
          </a:p>
        </p:txBody>
      </p:sp>
      <p:sp>
        <p:nvSpPr>
          <p:cNvPr id="5" name="TextBox 4">
            <a:extLst>
              <a:ext uri="{FF2B5EF4-FFF2-40B4-BE49-F238E27FC236}">
                <a16:creationId xmlns:a16="http://schemas.microsoft.com/office/drawing/2014/main" id="{0EC3ADDD-3E3A-9A99-DF54-FF82DCA0F813}"/>
              </a:ext>
            </a:extLst>
          </p:cNvPr>
          <p:cNvSpPr txBox="1"/>
          <p:nvPr/>
        </p:nvSpPr>
        <p:spPr>
          <a:xfrm>
            <a:off x="6099866" y="3189667"/>
            <a:ext cx="5865005" cy="2339102"/>
          </a:xfrm>
          <a:prstGeom prst="rect">
            <a:avLst/>
          </a:prstGeom>
          <a:noFill/>
        </p:spPr>
        <p:txBody>
          <a:bodyPr wrap="square" lIns="91440" tIns="45720" rIns="91440" bIns="45720" anchor="t">
            <a:spAutoFit/>
          </a:bodyPr>
          <a:lstStyle/>
          <a:p>
            <a:r>
              <a:rPr lang="es-ES_tradnl" sz="2000" b="1" dirty="0">
                <a:solidFill>
                  <a:schemeClr val="bg1"/>
                </a:solidFill>
                <a:latin typeface="Nunito Sans"/>
              </a:rPr>
              <a:t>¿Como la ocupamos en el día a día?</a:t>
            </a:r>
            <a:endParaRPr lang="es-ES_tradnl" sz="2000" b="1" i="0" dirty="0">
              <a:solidFill>
                <a:schemeClr val="bg1"/>
              </a:solidFill>
              <a:effectLst/>
              <a:latin typeface="Nunito Sans" pitchFamily="2" charset="77"/>
            </a:endParaRPr>
          </a:p>
          <a:p>
            <a:endParaRPr lang="es-ES_tradnl" dirty="0">
              <a:solidFill>
                <a:schemeClr val="bg1"/>
              </a:solidFill>
              <a:latin typeface="Nunito Sans" pitchFamily="2" charset="77"/>
            </a:endParaRPr>
          </a:p>
          <a:p>
            <a:r>
              <a:rPr lang="es-ES_tradnl" b="0" i="0" dirty="0">
                <a:solidFill>
                  <a:schemeClr val="bg1"/>
                </a:solidFill>
                <a:effectLst/>
                <a:latin typeface="Nunito Sans"/>
              </a:rPr>
              <a:t>Como parte de nuestro trabajo del día a día</a:t>
            </a:r>
            <a:r>
              <a:rPr lang="es-ES_tradnl" dirty="0">
                <a:solidFill>
                  <a:schemeClr val="bg1"/>
                </a:solidFill>
                <a:latin typeface="Nunito Sans"/>
              </a:rPr>
              <a:t> como </a:t>
            </a:r>
            <a:r>
              <a:rPr lang="es-ES_tradnl" dirty="0" err="1">
                <a:solidFill>
                  <a:schemeClr val="bg1"/>
                </a:solidFill>
                <a:latin typeface="Nunito Sans"/>
              </a:rPr>
              <a:t>QA´s</a:t>
            </a:r>
            <a:r>
              <a:rPr lang="es-ES_tradnl" dirty="0">
                <a:solidFill>
                  <a:schemeClr val="bg1"/>
                </a:solidFill>
                <a:latin typeface="Nunito Sans"/>
              </a:rPr>
              <a:t>, </a:t>
            </a:r>
            <a:r>
              <a:rPr lang="es-ES_tradnl" b="0" i="0" dirty="0">
                <a:solidFill>
                  <a:schemeClr val="bg1"/>
                </a:solidFill>
                <a:effectLst/>
                <a:latin typeface="Nunito Sans"/>
              </a:rPr>
              <a:t>nos permite comprender y generar</a:t>
            </a:r>
            <a:r>
              <a:rPr lang="es-ES_tradnl" dirty="0">
                <a:solidFill>
                  <a:schemeClr val="bg1"/>
                </a:solidFill>
                <a:latin typeface="Nunito Sans"/>
              </a:rPr>
              <a:t> Documentación, generar pruebas y código fuente para auxiliarnos en el proceso de Automatización mediante el uso de comandos o preguntas que se realizan a la interface de </a:t>
            </a:r>
            <a:r>
              <a:rPr lang="es-ES_tradnl" dirty="0">
                <a:solidFill>
                  <a:srgbClr val="00B0F0"/>
                </a:solidFill>
                <a:latin typeface="Nunito Sans"/>
              </a:rPr>
              <a:t>Github </a:t>
            </a:r>
            <a:r>
              <a:rPr lang="es-ES_tradnl" dirty="0" err="1">
                <a:solidFill>
                  <a:srgbClr val="00B0F0"/>
                </a:solidFill>
                <a:latin typeface="Nunito Sans"/>
              </a:rPr>
              <a:t>Copilot</a:t>
            </a:r>
            <a:r>
              <a:rPr lang="es-ES_tradnl" dirty="0">
                <a:solidFill>
                  <a:srgbClr val="00B0F0"/>
                </a:solidFill>
                <a:latin typeface="Nunito Sans"/>
              </a:rPr>
              <a:t>. (Opción mas común)</a:t>
            </a:r>
          </a:p>
        </p:txBody>
      </p:sp>
      <p:pic>
        <p:nvPicPr>
          <p:cNvPr id="9" name="Picture 8" descr="A black and white logo&#10;&#10;Description automatically generated">
            <a:extLst>
              <a:ext uri="{FF2B5EF4-FFF2-40B4-BE49-F238E27FC236}">
                <a16:creationId xmlns:a16="http://schemas.microsoft.com/office/drawing/2014/main" id="{E209EB85-AD5A-2EF8-3F24-CA37365058A1}"/>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2" name="Picture 11" descr="A white letters on a black background&#10;&#10;Description automatically generated">
            <a:extLst>
              <a:ext uri="{FF2B5EF4-FFF2-40B4-BE49-F238E27FC236}">
                <a16:creationId xmlns:a16="http://schemas.microsoft.com/office/drawing/2014/main" id="{A88F2B85-5249-2766-FA2C-8A1703498BAC}"/>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4" name="Straight Arrow Connector 13">
            <a:extLst>
              <a:ext uri="{FF2B5EF4-FFF2-40B4-BE49-F238E27FC236}">
                <a16:creationId xmlns:a16="http://schemas.microsoft.com/office/drawing/2014/main" id="{206B3232-D139-4034-A3EB-B89046BD388E}"/>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F7803BC-D101-872E-9359-F8BD93962BEA}"/>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9" name="Picture 18" descr="A blue and purple face mask&#10;&#10;Description automatically generated">
            <a:extLst>
              <a:ext uri="{FF2B5EF4-FFF2-40B4-BE49-F238E27FC236}">
                <a16:creationId xmlns:a16="http://schemas.microsoft.com/office/drawing/2014/main" id="{F9C9C0D4-C910-1D22-A305-F85A7F161A7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814868" y="636198"/>
            <a:ext cx="4068793" cy="2307567"/>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028CAD01-776C-8261-29CB-B16488FE2B3A}"/>
              </a:ext>
            </a:extLst>
          </p:cNvPr>
          <p:cNvPicPr>
            <a:picLocks noChangeAspect="1"/>
          </p:cNvPicPr>
          <p:nvPr/>
        </p:nvPicPr>
        <p:blipFill>
          <a:blip r:embed="rId6"/>
          <a:stretch>
            <a:fillRect/>
          </a:stretch>
        </p:blipFill>
        <p:spPr>
          <a:xfrm>
            <a:off x="622898" y="3671798"/>
            <a:ext cx="4289485" cy="2188594"/>
          </a:xfrm>
          <a:prstGeom prst="rect">
            <a:avLst/>
          </a:prstGeom>
          <a:effectLst>
            <a:outerShdw blurRad="177800" dist="38100" dir="2700000">
              <a:srgbClr val="000000">
                <a:alpha val="72000"/>
              </a:srgbClr>
            </a:outerShdw>
          </a:effectLst>
        </p:spPr>
      </p:pic>
    </p:spTree>
    <p:extLst>
      <p:ext uri="{BB962C8B-B14F-4D97-AF65-F5344CB8AC3E}">
        <p14:creationId xmlns:p14="http://schemas.microsoft.com/office/powerpoint/2010/main" val="313061746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D67A0-F9AC-D9F8-32E7-3BC3C724B17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52EBC3E-EAAF-CDCF-F040-2C564B2EE7D4}"/>
              </a:ext>
            </a:extLst>
          </p:cNvPr>
          <p:cNvSpPr/>
          <p:nvPr/>
        </p:nvSpPr>
        <p:spPr>
          <a:xfrm>
            <a:off x="5502580" y="6201"/>
            <a:ext cx="6689419" cy="6847286"/>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Text Placeholder 1">
            <a:extLst>
              <a:ext uri="{FF2B5EF4-FFF2-40B4-BE49-F238E27FC236}">
                <a16:creationId xmlns:a16="http://schemas.microsoft.com/office/drawing/2014/main" id="{A1E18D47-2EB7-0C8F-2AEE-24BEDE342AD9}"/>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Introducción: Conceptos Generales sobre </a:t>
            </a:r>
            <a:r>
              <a:rPr lang="es-ES_tradnl" sz="1800" i="1" dirty="0" err="1">
                <a:latin typeface="Museo Sans 700" panose="02000000000000000000"/>
                <a:ea typeface="+mn-ea"/>
                <a:cs typeface="Calibri"/>
              </a:rPr>
              <a:t>Testing</a:t>
            </a:r>
            <a:r>
              <a:rPr lang="es-ES_tradnl" sz="1800" i="1" dirty="0">
                <a:latin typeface="Museo Sans 700" panose="02000000000000000000"/>
                <a:ea typeface="+mn-ea"/>
                <a:cs typeface="Calibri"/>
              </a:rPr>
              <a:t> e Inteligencia Artificial Generativa</a:t>
            </a:r>
          </a:p>
        </p:txBody>
      </p:sp>
      <p:sp>
        <p:nvSpPr>
          <p:cNvPr id="2" name="TextBox 1">
            <a:extLst>
              <a:ext uri="{FF2B5EF4-FFF2-40B4-BE49-F238E27FC236}">
                <a16:creationId xmlns:a16="http://schemas.microsoft.com/office/drawing/2014/main" id="{B01F61BE-CA09-7D90-CE19-B156B07691F9}"/>
              </a:ext>
            </a:extLst>
          </p:cNvPr>
          <p:cNvSpPr txBox="1"/>
          <p:nvPr/>
        </p:nvSpPr>
        <p:spPr>
          <a:xfrm>
            <a:off x="535955" y="1084667"/>
            <a:ext cx="4487335" cy="4555093"/>
          </a:xfrm>
          <a:prstGeom prst="rect">
            <a:avLst/>
          </a:prstGeom>
          <a:noFill/>
        </p:spPr>
        <p:txBody>
          <a:bodyPr wrap="square" lIns="91440" tIns="45720" rIns="91440" bIns="45720" rtlCol="0" anchor="t">
            <a:spAutoFit/>
          </a:bodyPr>
          <a:lstStyle/>
          <a:p>
            <a:r>
              <a:rPr lang="es-ES_tradnl" sz="2000" b="1" dirty="0" err="1">
                <a:solidFill>
                  <a:schemeClr val="bg1"/>
                </a:solidFill>
                <a:latin typeface="Nunito Sans"/>
              </a:rPr>
              <a:t>Testing</a:t>
            </a:r>
            <a:r>
              <a:rPr lang="es-ES_tradnl" sz="2000" b="1" dirty="0">
                <a:solidFill>
                  <a:schemeClr val="bg1"/>
                </a:solidFill>
                <a:latin typeface="Nunito Sans"/>
              </a:rPr>
              <a:t>, Actividades principales</a:t>
            </a:r>
            <a:endParaRPr lang="es-ES_tradnl" dirty="0">
              <a:solidFill>
                <a:schemeClr val="bg1"/>
              </a:solidFill>
            </a:endParaRPr>
          </a:p>
          <a:p>
            <a:endParaRPr lang="es-ES_tradnl" dirty="0">
              <a:solidFill>
                <a:schemeClr val="bg1"/>
              </a:solidFill>
              <a:latin typeface="Nunito Sans" pitchFamily="2" charset="77"/>
            </a:endParaRPr>
          </a:p>
          <a:p>
            <a:pPr marL="285750" indent="-285750">
              <a:buFont typeface="Arial" panose="020B0604020202020204" pitchFamily="34" charset="0"/>
              <a:buChar char="•"/>
            </a:pPr>
            <a:r>
              <a:rPr lang="es-ES_tradnl" dirty="0">
                <a:solidFill>
                  <a:schemeClr val="bg1"/>
                </a:solidFill>
                <a:latin typeface="Segoe UI Semilight"/>
                <a:ea typeface="+mn-lt"/>
                <a:cs typeface="+mn-lt"/>
              </a:rPr>
              <a:t>Detección temprana de defectos.</a:t>
            </a:r>
          </a:p>
          <a:p>
            <a:pPr marL="285750" indent="-285750">
              <a:buFont typeface="Arial" panose="020B0604020202020204" pitchFamily="34" charset="0"/>
              <a:buChar char="•"/>
            </a:pPr>
            <a:r>
              <a:rPr lang="es-ES_tradnl" dirty="0">
                <a:solidFill>
                  <a:schemeClr val="bg1"/>
                </a:solidFill>
                <a:latin typeface="Segoe UI Semilight"/>
                <a:ea typeface="+mn-lt"/>
                <a:cs typeface="+mn-lt"/>
              </a:rPr>
              <a:t>Prevención de incidencias.</a:t>
            </a:r>
          </a:p>
          <a:p>
            <a:pPr marL="285750" indent="-285750">
              <a:buFont typeface="Arial" panose="020B0604020202020204" pitchFamily="34" charset="0"/>
              <a:buChar char="•"/>
            </a:pPr>
            <a:r>
              <a:rPr lang="es-ES_tradnl" dirty="0">
                <a:solidFill>
                  <a:schemeClr val="bg1"/>
                </a:solidFill>
                <a:latin typeface="Segoe UI Semilight"/>
                <a:ea typeface="+mn-lt"/>
                <a:cs typeface="+mn-lt"/>
              </a:rPr>
              <a:t>Leer documentación funcional.</a:t>
            </a:r>
          </a:p>
          <a:p>
            <a:pPr marL="285750" indent="-285750">
              <a:buFont typeface="Arial" panose="020B0604020202020204" pitchFamily="34" charset="0"/>
              <a:buChar char="•"/>
            </a:pPr>
            <a:r>
              <a:rPr lang="es-ES_tradnl" dirty="0">
                <a:solidFill>
                  <a:schemeClr val="bg1"/>
                </a:solidFill>
                <a:latin typeface="Segoe UI Semilight"/>
                <a:ea typeface="+mn-lt"/>
                <a:cs typeface="+mn-lt"/>
              </a:rPr>
              <a:t>Armado de Plan de pruebas.</a:t>
            </a:r>
          </a:p>
          <a:p>
            <a:pPr marL="285750" indent="-285750">
              <a:buFont typeface="Arial" panose="020B0604020202020204" pitchFamily="34" charset="0"/>
              <a:buChar char="•"/>
            </a:pPr>
            <a:r>
              <a:rPr lang="es-ES_tradnl" dirty="0">
                <a:solidFill>
                  <a:schemeClr val="bg1"/>
                </a:solidFill>
                <a:latin typeface="Segoe UI Semilight"/>
                <a:ea typeface="+mn-lt"/>
                <a:cs typeface="+mn-lt"/>
              </a:rPr>
              <a:t>Armando de </a:t>
            </a:r>
            <a:r>
              <a:rPr lang="es-ES_tradnl" dirty="0" err="1">
                <a:solidFill>
                  <a:schemeClr val="bg1"/>
                </a:solidFill>
                <a:latin typeface="Segoe UI Semilight"/>
                <a:ea typeface="+mn-lt"/>
                <a:cs typeface="+mn-lt"/>
              </a:rPr>
              <a:t>Estretegia</a:t>
            </a:r>
            <a:r>
              <a:rPr lang="es-ES_tradnl" dirty="0">
                <a:solidFill>
                  <a:schemeClr val="bg1"/>
                </a:solidFill>
                <a:latin typeface="Segoe UI Semilight"/>
                <a:ea typeface="+mn-lt"/>
                <a:cs typeface="+mn-lt"/>
              </a:rPr>
              <a:t> de pruebas</a:t>
            </a:r>
          </a:p>
          <a:p>
            <a:pPr marL="285750" indent="-285750">
              <a:buFont typeface="Arial" panose="020B0604020202020204" pitchFamily="34" charset="0"/>
              <a:buChar char="•"/>
            </a:pPr>
            <a:r>
              <a:rPr lang="es-ES_tradnl" dirty="0">
                <a:solidFill>
                  <a:schemeClr val="bg1"/>
                </a:solidFill>
                <a:latin typeface="Segoe UI Semilight"/>
                <a:ea typeface="+mn-lt"/>
                <a:cs typeface="+mn-lt"/>
              </a:rPr>
              <a:t>Confección de criterios de aceptación.</a:t>
            </a:r>
          </a:p>
          <a:p>
            <a:pPr marL="285750" indent="-285750">
              <a:buFont typeface="Arial" panose="020B0604020202020204" pitchFamily="34" charset="0"/>
              <a:buChar char="•"/>
            </a:pPr>
            <a:r>
              <a:rPr lang="es-ES_tradnl" dirty="0">
                <a:solidFill>
                  <a:schemeClr val="bg1"/>
                </a:solidFill>
                <a:latin typeface="Segoe UI Semilight"/>
                <a:ea typeface="+mn-lt"/>
                <a:cs typeface="+mn-lt"/>
              </a:rPr>
              <a:t>Armado y escritura de Casos de Prueba.</a:t>
            </a:r>
          </a:p>
          <a:p>
            <a:pPr marL="285750" indent="-285750">
              <a:buFont typeface="Arial" panose="020B0604020202020204" pitchFamily="34" charset="0"/>
              <a:buChar char="•"/>
            </a:pPr>
            <a:r>
              <a:rPr lang="es-ES_tradnl" dirty="0">
                <a:solidFill>
                  <a:schemeClr val="bg1"/>
                </a:solidFill>
                <a:latin typeface="Segoe UI Semilight"/>
                <a:ea typeface="+mn-lt"/>
                <a:cs typeface="+mn-lt"/>
              </a:rPr>
              <a:t>Uso y actualización de herramientas de gestión.</a:t>
            </a:r>
          </a:p>
          <a:p>
            <a:pPr marL="285750" indent="-285750">
              <a:buFont typeface="Arial" panose="020B0604020202020204" pitchFamily="34" charset="0"/>
              <a:buChar char="•"/>
            </a:pPr>
            <a:r>
              <a:rPr lang="es-ES_tradnl" dirty="0">
                <a:solidFill>
                  <a:schemeClr val="bg1"/>
                </a:solidFill>
                <a:latin typeface="Segoe UI Semilight"/>
                <a:ea typeface="+mn-lt"/>
                <a:cs typeface="+mn-lt"/>
              </a:rPr>
              <a:t>Automatización de Pruebas y generación de código.</a:t>
            </a:r>
          </a:p>
          <a:p>
            <a:pPr marL="285750" indent="-285750">
              <a:buFont typeface="Arial" panose="020B0604020202020204" pitchFamily="34" charset="0"/>
              <a:buChar char="•"/>
            </a:pPr>
            <a:r>
              <a:rPr lang="es-ES_tradnl" dirty="0">
                <a:solidFill>
                  <a:schemeClr val="bg1"/>
                </a:solidFill>
                <a:latin typeface="Segoe UI Semilight"/>
                <a:ea typeface="+mn-lt"/>
                <a:cs typeface="+mn-lt"/>
              </a:rPr>
              <a:t>Análisis y </a:t>
            </a:r>
            <a:r>
              <a:rPr lang="es-ES_tradnl" dirty="0" err="1">
                <a:solidFill>
                  <a:schemeClr val="bg1"/>
                </a:solidFill>
                <a:latin typeface="Segoe UI Semilight"/>
                <a:ea typeface="+mn-lt"/>
                <a:cs typeface="+mn-lt"/>
              </a:rPr>
              <a:t>reporteria</a:t>
            </a:r>
            <a:r>
              <a:rPr lang="es-ES_tradnl" dirty="0">
                <a:solidFill>
                  <a:schemeClr val="bg1"/>
                </a:solidFill>
                <a:latin typeface="Segoe UI Semilight"/>
                <a:ea typeface="+mn-lt"/>
                <a:cs typeface="+mn-lt"/>
              </a:rPr>
              <a:t> de métricas.</a:t>
            </a:r>
          </a:p>
          <a:p>
            <a:pPr marL="285750" indent="-285750">
              <a:buFont typeface="Arial" panose="020B0604020202020204" pitchFamily="34" charset="0"/>
              <a:buChar char="•"/>
            </a:pPr>
            <a:r>
              <a:rPr lang="es-ES_tradnl" dirty="0">
                <a:solidFill>
                  <a:schemeClr val="bg1"/>
                </a:solidFill>
                <a:latin typeface="Segoe UI Semilight"/>
                <a:ea typeface="+mn-lt"/>
                <a:cs typeface="+mn-lt"/>
              </a:rPr>
              <a:t>Integración continua.</a:t>
            </a:r>
          </a:p>
          <a:p>
            <a:pPr marL="285750" indent="-285750">
              <a:buFont typeface="Arial" panose="020B0604020202020204" pitchFamily="34" charset="0"/>
              <a:buChar char="•"/>
            </a:pPr>
            <a:r>
              <a:rPr lang="es-ES_tradnl" dirty="0">
                <a:solidFill>
                  <a:schemeClr val="bg1"/>
                </a:solidFill>
                <a:latin typeface="Segoe UI Semilight"/>
                <a:ea typeface="+mn-lt"/>
                <a:cs typeface="+mn-lt"/>
              </a:rPr>
              <a:t>Pruebas de performance.</a:t>
            </a:r>
          </a:p>
        </p:txBody>
      </p:sp>
      <p:pic>
        <p:nvPicPr>
          <p:cNvPr id="9" name="Picture 8" descr="A black and white logo&#10;&#10;Description automatically generated">
            <a:extLst>
              <a:ext uri="{FF2B5EF4-FFF2-40B4-BE49-F238E27FC236}">
                <a16:creationId xmlns:a16="http://schemas.microsoft.com/office/drawing/2014/main" id="{BB0A3CD2-51E7-885D-BE5B-D6D000958444}"/>
              </a:ext>
            </a:extLst>
          </p:cNvPr>
          <p:cNvPicPr>
            <a:picLocks noChangeAspect="1"/>
          </p:cNvPicPr>
          <p:nvPr/>
        </p:nvPicPr>
        <p:blipFill>
          <a:blip r:embed="rId2"/>
          <a:srcRect l="106" t="42499" r="359" b="43421"/>
          <a:stretch/>
        </p:blipFill>
        <p:spPr>
          <a:xfrm>
            <a:off x="4770932" y="6128938"/>
            <a:ext cx="2150102" cy="392480"/>
          </a:xfrm>
          <a:prstGeom prst="rect">
            <a:avLst/>
          </a:prstGeom>
        </p:spPr>
      </p:pic>
      <p:pic>
        <p:nvPicPr>
          <p:cNvPr id="12" name="Picture 11" descr="A white letters on a black background&#10;&#10;Description automatically generated">
            <a:extLst>
              <a:ext uri="{FF2B5EF4-FFF2-40B4-BE49-F238E27FC236}">
                <a16:creationId xmlns:a16="http://schemas.microsoft.com/office/drawing/2014/main" id="{246E9CD7-88F4-56FC-18CA-15CA9A8F95B6}"/>
              </a:ext>
            </a:extLst>
          </p:cNvPr>
          <p:cNvPicPr>
            <a:picLocks noChangeAspect="1"/>
          </p:cNvPicPr>
          <p:nvPr/>
        </p:nvPicPr>
        <p:blipFill>
          <a:blip r:embed="rId3"/>
          <a:stretch>
            <a:fillRect/>
          </a:stretch>
        </p:blipFill>
        <p:spPr>
          <a:xfrm>
            <a:off x="3628504" y="6208104"/>
            <a:ext cx="813398" cy="247111"/>
          </a:xfrm>
          <a:prstGeom prst="rect">
            <a:avLst/>
          </a:prstGeom>
        </p:spPr>
      </p:pic>
      <p:cxnSp>
        <p:nvCxnSpPr>
          <p:cNvPr id="14" name="Straight Arrow Connector 13">
            <a:extLst>
              <a:ext uri="{FF2B5EF4-FFF2-40B4-BE49-F238E27FC236}">
                <a16:creationId xmlns:a16="http://schemas.microsoft.com/office/drawing/2014/main" id="{2E239F14-8C43-1295-8847-399067E86C51}"/>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63641DE-1609-795E-FE20-F69A8F1D77EB}"/>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TextBox 1">
            <a:extLst>
              <a:ext uri="{FF2B5EF4-FFF2-40B4-BE49-F238E27FC236}">
                <a16:creationId xmlns:a16="http://schemas.microsoft.com/office/drawing/2014/main" id="{D98881E3-518A-4EFA-AB4F-4B546B72ED1A}"/>
              </a:ext>
            </a:extLst>
          </p:cNvPr>
          <p:cNvSpPr txBox="1"/>
          <p:nvPr/>
        </p:nvSpPr>
        <p:spPr>
          <a:xfrm>
            <a:off x="6406550" y="1084666"/>
            <a:ext cx="5385400" cy="4278094"/>
          </a:xfrm>
          <a:prstGeom prst="rect">
            <a:avLst/>
          </a:prstGeom>
          <a:noFill/>
        </p:spPr>
        <p:txBody>
          <a:bodyPr wrap="square" lIns="91440" tIns="45720" rIns="91440" bIns="45720" rtlCol="0" anchor="t">
            <a:spAutoFit/>
          </a:bodyPr>
          <a:lstStyle/>
          <a:p>
            <a:r>
              <a:rPr lang="es-ES_tradnl" sz="2000" b="1" dirty="0">
                <a:solidFill>
                  <a:schemeClr val="bg1"/>
                </a:solidFill>
                <a:latin typeface="Nunito Sans"/>
              </a:rPr>
              <a:t>Capacidades de la IA Generativa en </a:t>
            </a:r>
            <a:r>
              <a:rPr lang="es-ES_tradnl" sz="2000" b="1" dirty="0" err="1">
                <a:solidFill>
                  <a:schemeClr val="bg1"/>
                </a:solidFill>
                <a:latin typeface="Nunito Sans"/>
              </a:rPr>
              <a:t>Testing</a:t>
            </a:r>
            <a:r>
              <a:rPr lang="es-ES_tradnl" sz="2000" b="1" dirty="0">
                <a:solidFill>
                  <a:schemeClr val="bg1"/>
                </a:solidFill>
                <a:latin typeface="Nunito Sans"/>
              </a:rPr>
              <a:t>.</a:t>
            </a:r>
            <a:endParaRPr lang="es-ES_tradnl" dirty="0">
              <a:solidFill>
                <a:schemeClr val="bg1"/>
              </a:solidFill>
            </a:endParaRPr>
          </a:p>
          <a:p>
            <a:endParaRPr lang="es-ES_tradnl" dirty="0">
              <a:solidFill>
                <a:schemeClr val="bg1"/>
              </a:solidFill>
              <a:latin typeface="Nunito Sans" pitchFamily="2" charset="77"/>
            </a:endParaRPr>
          </a:p>
          <a:p>
            <a:pPr marL="285750" indent="-285750">
              <a:buFont typeface="Arial" panose="020B0604020202020204" pitchFamily="34" charset="0"/>
              <a:buChar char="•"/>
            </a:pPr>
            <a:r>
              <a:rPr lang="es-ES_tradnl" dirty="0">
                <a:solidFill>
                  <a:schemeClr val="bg1"/>
                </a:solidFill>
                <a:latin typeface="Segoe UI Semilight"/>
                <a:ea typeface="+mn-lt"/>
                <a:cs typeface="+mn-lt"/>
              </a:rPr>
              <a:t>Detección temprana de defectos.</a:t>
            </a:r>
          </a:p>
          <a:p>
            <a:pPr marL="285750" indent="-285750">
              <a:buFont typeface="Arial" panose="020B0604020202020204" pitchFamily="34" charset="0"/>
              <a:buChar char="•"/>
            </a:pPr>
            <a:r>
              <a:rPr lang="es-ES_tradnl" dirty="0">
                <a:solidFill>
                  <a:schemeClr val="bg1"/>
                </a:solidFill>
                <a:latin typeface="Segoe UI Semilight"/>
                <a:ea typeface="+mn-lt"/>
                <a:cs typeface="+mn-lt"/>
              </a:rPr>
              <a:t>Prevención de incidencias.</a:t>
            </a:r>
          </a:p>
          <a:p>
            <a:pPr marL="285750" indent="-285750">
              <a:buFont typeface="Arial" panose="020B0604020202020204" pitchFamily="34" charset="0"/>
              <a:buChar char="•"/>
            </a:pPr>
            <a:r>
              <a:rPr lang="es-ES_tradnl" dirty="0">
                <a:solidFill>
                  <a:schemeClr val="bg1"/>
                </a:solidFill>
                <a:latin typeface="Segoe UI Semilight"/>
                <a:ea typeface="+mn-lt"/>
                <a:cs typeface="+mn-lt"/>
              </a:rPr>
              <a:t>Leer documentación funcional.</a:t>
            </a:r>
          </a:p>
          <a:p>
            <a:pPr marL="285750" indent="-285750">
              <a:buFont typeface="Arial" panose="020B0604020202020204" pitchFamily="34" charset="0"/>
              <a:buChar char="•"/>
            </a:pPr>
            <a:r>
              <a:rPr lang="es-ES_tradnl" dirty="0">
                <a:solidFill>
                  <a:schemeClr val="bg1"/>
                </a:solidFill>
                <a:latin typeface="Segoe UI Semilight"/>
                <a:ea typeface="+mn-lt"/>
                <a:cs typeface="+mn-lt"/>
              </a:rPr>
              <a:t>Armado de Plan de pruebas.</a:t>
            </a:r>
          </a:p>
          <a:p>
            <a:pPr marL="285750" indent="-285750">
              <a:buFont typeface="Arial" panose="020B0604020202020204" pitchFamily="34" charset="0"/>
              <a:buChar char="•"/>
            </a:pPr>
            <a:r>
              <a:rPr lang="es-ES_tradnl" dirty="0">
                <a:solidFill>
                  <a:schemeClr val="bg1"/>
                </a:solidFill>
                <a:latin typeface="Segoe UI Semilight"/>
                <a:ea typeface="+mn-lt"/>
                <a:cs typeface="+mn-lt"/>
              </a:rPr>
              <a:t>Armando de </a:t>
            </a:r>
            <a:r>
              <a:rPr lang="es-ES_tradnl" dirty="0" err="1">
                <a:solidFill>
                  <a:schemeClr val="bg1"/>
                </a:solidFill>
                <a:latin typeface="Segoe UI Semilight"/>
                <a:ea typeface="+mn-lt"/>
                <a:cs typeface="+mn-lt"/>
              </a:rPr>
              <a:t>Estretegia</a:t>
            </a:r>
            <a:r>
              <a:rPr lang="es-ES_tradnl" dirty="0">
                <a:solidFill>
                  <a:schemeClr val="bg1"/>
                </a:solidFill>
                <a:latin typeface="Segoe UI Semilight"/>
                <a:ea typeface="+mn-lt"/>
                <a:cs typeface="+mn-lt"/>
              </a:rPr>
              <a:t> de pruebas</a:t>
            </a:r>
          </a:p>
          <a:p>
            <a:pPr marL="285750" indent="-285750">
              <a:buFont typeface="Arial" panose="020B0604020202020204" pitchFamily="34" charset="0"/>
              <a:buChar char="•"/>
            </a:pPr>
            <a:r>
              <a:rPr lang="es-ES_tradnl" dirty="0">
                <a:solidFill>
                  <a:schemeClr val="bg1"/>
                </a:solidFill>
                <a:latin typeface="Segoe UI Semilight"/>
                <a:ea typeface="+mn-lt"/>
                <a:cs typeface="+mn-lt"/>
              </a:rPr>
              <a:t>Confección de criterios de aceptación.</a:t>
            </a:r>
          </a:p>
          <a:p>
            <a:pPr marL="285750" indent="-285750">
              <a:buFont typeface="Arial" panose="020B0604020202020204" pitchFamily="34" charset="0"/>
              <a:buChar char="•"/>
            </a:pPr>
            <a:r>
              <a:rPr lang="es-ES_tradnl" dirty="0">
                <a:solidFill>
                  <a:schemeClr val="bg1"/>
                </a:solidFill>
                <a:latin typeface="Segoe UI Semilight"/>
                <a:ea typeface="+mn-lt"/>
                <a:cs typeface="+mn-lt"/>
              </a:rPr>
              <a:t>Armado y escritura de Casos de Prueba.</a:t>
            </a:r>
          </a:p>
          <a:p>
            <a:pPr marL="285750" indent="-285750">
              <a:buFont typeface="Arial" panose="020B0604020202020204" pitchFamily="34" charset="0"/>
              <a:buChar char="•"/>
            </a:pPr>
            <a:r>
              <a:rPr lang="es-ES_tradnl" dirty="0">
                <a:solidFill>
                  <a:schemeClr val="bg1"/>
                </a:solidFill>
                <a:latin typeface="Segoe UI Semilight"/>
                <a:ea typeface="+mn-lt"/>
                <a:cs typeface="+mn-lt"/>
              </a:rPr>
              <a:t>Uso y actualización de herramientas de gestión.</a:t>
            </a:r>
          </a:p>
          <a:p>
            <a:pPr marL="285750" indent="-285750">
              <a:buFont typeface="Arial" panose="020B0604020202020204" pitchFamily="34" charset="0"/>
              <a:buChar char="•"/>
            </a:pPr>
            <a:r>
              <a:rPr lang="es-ES_tradnl" dirty="0">
                <a:solidFill>
                  <a:schemeClr val="bg1"/>
                </a:solidFill>
                <a:latin typeface="Segoe UI Semilight"/>
                <a:ea typeface="+mn-lt"/>
                <a:cs typeface="+mn-lt"/>
              </a:rPr>
              <a:t>Automatización de Pruebas y generación de código.</a:t>
            </a:r>
          </a:p>
          <a:p>
            <a:pPr marL="285750" indent="-285750">
              <a:buFont typeface="Arial" panose="020B0604020202020204" pitchFamily="34" charset="0"/>
              <a:buChar char="•"/>
            </a:pPr>
            <a:r>
              <a:rPr lang="es-ES_tradnl" dirty="0">
                <a:solidFill>
                  <a:schemeClr val="bg1"/>
                </a:solidFill>
                <a:latin typeface="Segoe UI Semilight"/>
                <a:ea typeface="+mn-lt"/>
                <a:cs typeface="+mn-lt"/>
              </a:rPr>
              <a:t>Análisis y </a:t>
            </a:r>
            <a:r>
              <a:rPr lang="es-ES_tradnl" dirty="0" err="1">
                <a:solidFill>
                  <a:schemeClr val="bg1"/>
                </a:solidFill>
                <a:latin typeface="Segoe UI Semilight"/>
                <a:ea typeface="+mn-lt"/>
                <a:cs typeface="+mn-lt"/>
              </a:rPr>
              <a:t>reporteria</a:t>
            </a:r>
            <a:r>
              <a:rPr lang="es-ES_tradnl" dirty="0">
                <a:solidFill>
                  <a:schemeClr val="bg1"/>
                </a:solidFill>
                <a:latin typeface="Segoe UI Semilight"/>
                <a:ea typeface="+mn-lt"/>
                <a:cs typeface="+mn-lt"/>
              </a:rPr>
              <a:t> de métricas.</a:t>
            </a:r>
          </a:p>
          <a:p>
            <a:pPr marL="285750" indent="-285750">
              <a:buFont typeface="Arial" panose="020B0604020202020204" pitchFamily="34" charset="0"/>
              <a:buChar char="•"/>
            </a:pPr>
            <a:r>
              <a:rPr lang="es-ES_tradnl" dirty="0">
                <a:solidFill>
                  <a:schemeClr val="bg1"/>
                </a:solidFill>
                <a:latin typeface="Segoe UI Semilight"/>
                <a:ea typeface="+mn-lt"/>
                <a:cs typeface="+mn-lt"/>
              </a:rPr>
              <a:t>Integración continua.</a:t>
            </a:r>
          </a:p>
          <a:p>
            <a:pPr marL="285750" indent="-285750">
              <a:buFont typeface="Arial" panose="020B0604020202020204" pitchFamily="34" charset="0"/>
              <a:buChar char="•"/>
            </a:pPr>
            <a:r>
              <a:rPr lang="es-ES_tradnl" dirty="0">
                <a:solidFill>
                  <a:schemeClr val="bg1"/>
                </a:solidFill>
                <a:latin typeface="Segoe UI Semilight"/>
                <a:ea typeface="+mn-lt"/>
                <a:cs typeface="+mn-lt"/>
              </a:rPr>
              <a:t>Pruebas de performance.</a:t>
            </a:r>
          </a:p>
        </p:txBody>
      </p:sp>
    </p:spTree>
    <p:extLst>
      <p:ext uri="{BB962C8B-B14F-4D97-AF65-F5344CB8AC3E}">
        <p14:creationId xmlns:p14="http://schemas.microsoft.com/office/powerpoint/2010/main" val="13500771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DC9EE-FFBA-571E-7186-B61A53CD861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22C66DA-F096-17E6-D803-F27300A9A56F}"/>
              </a:ext>
            </a:extLst>
          </p:cNvPr>
          <p:cNvSpPr/>
          <p:nvPr/>
        </p:nvSpPr>
        <p:spPr>
          <a:xfrm>
            <a:off x="-3952" y="3945597"/>
            <a:ext cx="12195949" cy="2907892"/>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Text Placeholder 1">
            <a:extLst>
              <a:ext uri="{FF2B5EF4-FFF2-40B4-BE49-F238E27FC236}">
                <a16:creationId xmlns:a16="http://schemas.microsoft.com/office/drawing/2014/main" id="{B32BE70F-1009-D5E1-6E6C-AB5FD34F9CFC}"/>
              </a:ext>
            </a:extLst>
          </p:cNvPr>
          <p:cNvSpPr txBox="1">
            <a:spLocks/>
          </p:cNvSpPr>
          <p:nvPr/>
        </p:nvSpPr>
        <p:spPr>
          <a:xfrm>
            <a:off x="350273" y="4119372"/>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8800" b="1" dirty="0">
                <a:latin typeface="Aptos"/>
                <a:ea typeface="+mn-ea"/>
                <a:cs typeface="Calibri"/>
              </a:rPr>
              <a:t>Workshop</a:t>
            </a:r>
          </a:p>
        </p:txBody>
      </p:sp>
      <p:sp>
        <p:nvSpPr>
          <p:cNvPr id="7" name="Text Placeholder 1">
            <a:extLst>
              <a:ext uri="{FF2B5EF4-FFF2-40B4-BE49-F238E27FC236}">
                <a16:creationId xmlns:a16="http://schemas.microsoft.com/office/drawing/2014/main" id="{FE2B611B-871B-21E7-5015-8A7412C91417}"/>
              </a:ext>
            </a:extLst>
          </p:cNvPr>
          <p:cNvSpPr txBox="1">
            <a:spLocks/>
          </p:cNvSpPr>
          <p:nvPr/>
        </p:nvSpPr>
        <p:spPr>
          <a:xfrm>
            <a:off x="489608" y="5281538"/>
            <a:ext cx="10749891"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3700" b="1" dirty="0">
                <a:latin typeface="Museo Sans 700" panose="02000000000000000000"/>
                <a:ea typeface="+mn-ea"/>
                <a:cs typeface="Calibri"/>
              </a:rPr>
              <a:t>GitHub </a:t>
            </a:r>
            <a:r>
              <a:rPr lang="es-ES_tradnl" sz="3700" b="1" dirty="0" err="1">
                <a:latin typeface="Museo Sans 700" panose="02000000000000000000"/>
                <a:ea typeface="+mn-ea"/>
                <a:cs typeface="Calibri"/>
              </a:rPr>
              <a:t>Copilot</a:t>
            </a:r>
            <a:r>
              <a:rPr lang="es-ES_tradnl" sz="3700" b="1" dirty="0">
                <a:latin typeface="Museo Sans 700" panose="02000000000000000000"/>
                <a:ea typeface="+mn-ea"/>
                <a:cs typeface="Calibri"/>
              </a:rPr>
              <a:t> Fundamentals</a:t>
            </a:r>
          </a:p>
        </p:txBody>
      </p:sp>
      <p:sp>
        <p:nvSpPr>
          <p:cNvPr id="9" name="Text Placeholder 1">
            <a:extLst>
              <a:ext uri="{FF2B5EF4-FFF2-40B4-BE49-F238E27FC236}">
                <a16:creationId xmlns:a16="http://schemas.microsoft.com/office/drawing/2014/main" id="{41001CBD-990B-9363-26EA-0F45B7002B94}"/>
              </a:ext>
            </a:extLst>
          </p:cNvPr>
          <p:cNvSpPr txBox="1">
            <a:spLocks/>
          </p:cNvSpPr>
          <p:nvPr/>
        </p:nvSpPr>
        <p:spPr>
          <a:xfrm>
            <a:off x="350271" y="5700879"/>
            <a:ext cx="10121914" cy="838681"/>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endParaRPr lang="es-ES_tradnl" sz="4400" dirty="0">
              <a:ea typeface="+mn-ea"/>
            </a:endParaRPr>
          </a:p>
        </p:txBody>
      </p:sp>
    </p:spTree>
    <p:extLst>
      <p:ext uri="{BB962C8B-B14F-4D97-AF65-F5344CB8AC3E}">
        <p14:creationId xmlns:p14="http://schemas.microsoft.com/office/powerpoint/2010/main" val="7131300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2460EA-2881-B8B4-1B20-88422B52D4F5}"/>
              </a:ext>
            </a:extLst>
          </p:cNvPr>
          <p:cNvSpPr/>
          <p:nvPr/>
        </p:nvSpPr>
        <p:spPr>
          <a:xfrm>
            <a:off x="0" y="815516"/>
            <a:ext cx="12191999" cy="5271789"/>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 Placeholder 1">
            <a:extLst>
              <a:ext uri="{FF2B5EF4-FFF2-40B4-BE49-F238E27FC236}">
                <a16:creationId xmlns:a16="http://schemas.microsoft.com/office/drawing/2014/main" id="{669D21C1-202E-01E4-DD80-2B5E57D201BD}"/>
              </a:ext>
            </a:extLst>
          </p:cNvPr>
          <p:cNvSpPr txBox="1">
            <a:spLocks/>
          </p:cNvSpPr>
          <p:nvPr/>
        </p:nvSpPr>
        <p:spPr>
          <a:xfrm>
            <a:off x="764196" y="237484"/>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Temario para Workshop </a:t>
            </a:r>
            <a:r>
              <a:rPr lang="es-ES_tradnl" sz="1800" dirty="0">
                <a:latin typeface="Museo Sans 100"/>
                <a:ea typeface="+mn-ea"/>
                <a:cs typeface="Calibri"/>
              </a:rPr>
              <a:t>GitHub </a:t>
            </a:r>
            <a:r>
              <a:rPr lang="es-ES_tradnl" sz="1800" dirty="0" err="1">
                <a:latin typeface="Museo Sans 100"/>
                <a:ea typeface="+mn-ea"/>
                <a:cs typeface="Calibri"/>
              </a:rPr>
              <a:t>Copilot</a:t>
            </a:r>
            <a:r>
              <a:rPr lang="es-ES_tradnl" sz="1800" dirty="0">
                <a:latin typeface="Museo Sans 100"/>
                <a:ea typeface="+mn-ea"/>
                <a:cs typeface="Calibri"/>
              </a:rPr>
              <a:t> Fundamentals</a:t>
            </a:r>
            <a:endParaRPr lang="es-ES_tradnl" sz="1800" i="1" dirty="0">
              <a:latin typeface="Museo Sans 700" panose="02000000000000000000"/>
              <a:ea typeface="+mn-ea"/>
              <a:cs typeface="Calibri"/>
            </a:endParaRPr>
          </a:p>
        </p:txBody>
      </p:sp>
      <p:sp>
        <p:nvSpPr>
          <p:cNvPr id="4" name="TextBox 3">
            <a:extLst>
              <a:ext uri="{FF2B5EF4-FFF2-40B4-BE49-F238E27FC236}">
                <a16:creationId xmlns:a16="http://schemas.microsoft.com/office/drawing/2014/main" id="{A7B95178-2895-BBD4-9687-3FD6CD11D910}"/>
              </a:ext>
            </a:extLst>
          </p:cNvPr>
          <p:cNvSpPr txBox="1"/>
          <p:nvPr/>
        </p:nvSpPr>
        <p:spPr>
          <a:xfrm>
            <a:off x="698358" y="1071333"/>
            <a:ext cx="10821074" cy="255454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ES_tradnl" sz="1600" dirty="0" err="1">
                <a:solidFill>
                  <a:schemeClr val="accent5">
                    <a:lumMod val="40000"/>
                    <a:lumOff val="60000"/>
                  </a:schemeClr>
                </a:solidFill>
                <a:latin typeface="Segoe UI Semilight"/>
                <a:cs typeface="Segoe UI Semilight"/>
              </a:rPr>
              <a:t>Prerequisitos</a:t>
            </a:r>
            <a:r>
              <a:rPr lang="es-ES_tradnl" sz="1600" dirty="0">
                <a:solidFill>
                  <a:schemeClr val="accent5">
                    <a:lumMod val="40000"/>
                    <a:lumOff val="60000"/>
                  </a:schemeClr>
                </a:solidFill>
                <a:latin typeface="Segoe UI Semilight"/>
                <a:cs typeface="Segoe UI Semilight"/>
              </a:rPr>
              <a:t>/instalación. </a:t>
            </a:r>
          </a:p>
          <a:p>
            <a:pPr marL="285750" indent="-285750">
              <a:buFont typeface="Arial" panose="020B0604020202020204" pitchFamily="34" charset="0"/>
              <a:buChar char="•"/>
            </a:pPr>
            <a:r>
              <a:rPr lang="es-ES_tradnl" sz="1600" dirty="0" err="1">
                <a:solidFill>
                  <a:schemeClr val="accent5">
                    <a:lumMod val="40000"/>
                    <a:lumOff val="60000"/>
                  </a:schemeClr>
                </a:solidFill>
                <a:latin typeface="Segoe UI Semilight"/>
                <a:cs typeface="Segoe UI Semilight"/>
              </a:rPr>
              <a:t>Github</a:t>
            </a:r>
            <a:r>
              <a:rPr lang="es-ES_tradnl" sz="1600" dirty="0">
                <a:solidFill>
                  <a:schemeClr val="accent5">
                    <a:lumMod val="40000"/>
                    <a:lumOff val="60000"/>
                  </a:schemeClr>
                </a:solidFill>
                <a:latin typeface="Segoe UI Semilight"/>
                <a:cs typeface="Segoe UI Semilight"/>
              </a:rPr>
              <a:t> </a:t>
            </a:r>
            <a:r>
              <a:rPr lang="es-ES_tradnl" sz="1600" dirty="0" err="1">
                <a:solidFill>
                  <a:schemeClr val="accent5">
                    <a:lumMod val="40000"/>
                    <a:lumOff val="60000"/>
                  </a:schemeClr>
                </a:solidFill>
                <a:latin typeface="Segoe UI Semilight"/>
                <a:cs typeface="Segoe UI Semilight"/>
              </a:rPr>
              <a:t>Copilot</a:t>
            </a:r>
            <a:r>
              <a:rPr lang="es-ES_tradnl" sz="1600" dirty="0">
                <a:solidFill>
                  <a:schemeClr val="accent5">
                    <a:lumMod val="40000"/>
                    <a:lumOff val="60000"/>
                  </a:schemeClr>
                </a:solidFill>
                <a:latin typeface="Segoe UI Semilight"/>
                <a:cs typeface="Segoe UI Semilight"/>
              </a:rPr>
              <a:t>, </a:t>
            </a:r>
          </a:p>
          <a:p>
            <a:pPr marL="285750" indent="-285750">
              <a:buFont typeface="Arial" panose="020B0604020202020204" pitchFamily="34" charset="0"/>
              <a:buChar char="•"/>
            </a:pPr>
            <a:r>
              <a:rPr lang="es-ES_tradnl" sz="1600" dirty="0">
                <a:solidFill>
                  <a:schemeClr val="accent5">
                    <a:lumMod val="40000"/>
                    <a:lumOff val="60000"/>
                  </a:schemeClr>
                </a:solidFill>
                <a:latin typeface="Segoe UI Semilight"/>
                <a:cs typeface="Segoe UI Semilight"/>
              </a:rPr>
              <a:t>Evolución en últimos meses</a:t>
            </a:r>
          </a:p>
          <a:p>
            <a:pPr marL="285750" indent="-285750">
              <a:buFont typeface="Arial" panose="020B0604020202020204" pitchFamily="34" charset="0"/>
              <a:buChar char="•"/>
            </a:pPr>
            <a:r>
              <a:rPr lang="es-ES_tradnl" sz="1600" dirty="0" err="1">
                <a:solidFill>
                  <a:schemeClr val="accent5">
                    <a:lumMod val="40000"/>
                    <a:lumOff val="60000"/>
                  </a:schemeClr>
                </a:solidFill>
                <a:latin typeface="Segoe UI Semilight"/>
                <a:cs typeface="Segoe UI Semilight"/>
              </a:rPr>
              <a:t>Github</a:t>
            </a:r>
            <a:r>
              <a:rPr lang="es-ES_tradnl" sz="1600" dirty="0">
                <a:solidFill>
                  <a:schemeClr val="accent5">
                    <a:lumMod val="40000"/>
                    <a:lumOff val="60000"/>
                  </a:schemeClr>
                </a:solidFill>
                <a:latin typeface="Segoe UI Semilight"/>
                <a:cs typeface="Segoe UI Semilight"/>
              </a:rPr>
              <a:t> </a:t>
            </a:r>
            <a:r>
              <a:rPr lang="es-ES_tradnl" sz="1600" dirty="0" err="1">
                <a:solidFill>
                  <a:schemeClr val="accent5">
                    <a:lumMod val="40000"/>
                    <a:lumOff val="60000"/>
                  </a:schemeClr>
                </a:solidFill>
                <a:latin typeface="Segoe UI Semilight"/>
                <a:cs typeface="Segoe UI Semilight"/>
              </a:rPr>
              <a:t>Copilot</a:t>
            </a:r>
            <a:r>
              <a:rPr lang="es-ES_tradnl" sz="1600" dirty="0">
                <a:solidFill>
                  <a:schemeClr val="accent5">
                    <a:lumMod val="40000"/>
                    <a:lumOff val="60000"/>
                  </a:schemeClr>
                </a:solidFill>
                <a:latin typeface="Segoe UI Semilight"/>
                <a:cs typeface="Segoe UI Semilight"/>
              </a:rPr>
              <a:t> – Chat</a:t>
            </a:r>
          </a:p>
          <a:p>
            <a:pPr marL="285750" indent="-285750">
              <a:buFont typeface="Arial" panose="020B0604020202020204" pitchFamily="34" charset="0"/>
              <a:buChar char="•"/>
            </a:pPr>
            <a:r>
              <a:rPr lang="es-ES_tradnl" sz="1600" dirty="0" err="1">
                <a:solidFill>
                  <a:schemeClr val="accent5">
                    <a:lumMod val="40000"/>
                    <a:lumOff val="60000"/>
                  </a:schemeClr>
                </a:solidFill>
                <a:latin typeface="Segoe UI Semilight"/>
                <a:cs typeface="Segoe UI Semilight"/>
              </a:rPr>
              <a:t>Github</a:t>
            </a:r>
            <a:r>
              <a:rPr lang="es-ES_tradnl" sz="1600" dirty="0">
                <a:solidFill>
                  <a:schemeClr val="accent5">
                    <a:lumMod val="40000"/>
                    <a:lumOff val="60000"/>
                  </a:schemeClr>
                </a:solidFill>
                <a:latin typeface="Segoe UI Semilight"/>
                <a:cs typeface="Segoe UI Semilight"/>
              </a:rPr>
              <a:t> </a:t>
            </a:r>
            <a:r>
              <a:rPr lang="es-ES_tradnl" sz="1600" dirty="0" err="1">
                <a:solidFill>
                  <a:schemeClr val="accent5">
                    <a:lumMod val="40000"/>
                    <a:lumOff val="60000"/>
                  </a:schemeClr>
                </a:solidFill>
                <a:latin typeface="Segoe UI Semilight"/>
                <a:cs typeface="Segoe UI Semilight"/>
              </a:rPr>
              <a:t>Copilot</a:t>
            </a:r>
            <a:r>
              <a:rPr lang="es-ES_tradnl" sz="1600" dirty="0">
                <a:solidFill>
                  <a:schemeClr val="accent5">
                    <a:lumMod val="40000"/>
                    <a:lumOff val="60000"/>
                  </a:schemeClr>
                </a:solidFill>
                <a:latin typeface="Segoe UI Semilight"/>
                <a:cs typeface="Segoe UI Semilight"/>
              </a:rPr>
              <a:t> – Web</a:t>
            </a:r>
          </a:p>
          <a:p>
            <a:pPr marL="285750" indent="-285750">
              <a:buFont typeface="Arial" panose="020B0604020202020204" pitchFamily="34" charset="0"/>
              <a:buChar char="•"/>
            </a:pPr>
            <a:r>
              <a:rPr lang="es-ES_tradnl" sz="1600" dirty="0" err="1">
                <a:solidFill>
                  <a:schemeClr val="accent5">
                    <a:lumMod val="40000"/>
                    <a:lumOff val="60000"/>
                  </a:schemeClr>
                </a:solidFill>
                <a:latin typeface="Segoe UI Semilight"/>
                <a:cs typeface="Segoe UI Semilight"/>
              </a:rPr>
              <a:t>Github</a:t>
            </a:r>
            <a:r>
              <a:rPr lang="es-ES_tradnl" sz="1600" dirty="0">
                <a:solidFill>
                  <a:schemeClr val="accent5">
                    <a:lumMod val="40000"/>
                    <a:lumOff val="60000"/>
                  </a:schemeClr>
                </a:solidFill>
                <a:latin typeface="Segoe UI Semilight"/>
                <a:cs typeface="Segoe UI Semilight"/>
              </a:rPr>
              <a:t> </a:t>
            </a:r>
            <a:r>
              <a:rPr lang="es-ES_tradnl" sz="1600" dirty="0" err="1">
                <a:solidFill>
                  <a:schemeClr val="accent5">
                    <a:lumMod val="40000"/>
                    <a:lumOff val="60000"/>
                  </a:schemeClr>
                </a:solidFill>
                <a:latin typeface="Segoe UI Semilight"/>
                <a:cs typeface="Segoe UI Semilight"/>
              </a:rPr>
              <a:t>Copilot</a:t>
            </a:r>
            <a:r>
              <a:rPr lang="es-ES_tradnl" sz="1600" dirty="0">
                <a:solidFill>
                  <a:schemeClr val="accent5">
                    <a:lumMod val="40000"/>
                    <a:lumOff val="60000"/>
                  </a:schemeClr>
                </a:solidFill>
                <a:latin typeface="Segoe UI Semilight"/>
                <a:cs typeface="Segoe UI Semilight"/>
              </a:rPr>
              <a:t> – </a:t>
            </a:r>
            <a:r>
              <a:rPr lang="es-ES_tradnl" sz="1600" dirty="0" err="1">
                <a:solidFill>
                  <a:schemeClr val="accent5">
                    <a:lumMod val="40000"/>
                    <a:lumOff val="60000"/>
                  </a:schemeClr>
                </a:solidFill>
                <a:latin typeface="Segoe UI Semilight"/>
                <a:cs typeface="Segoe UI Semilight"/>
              </a:rPr>
              <a:t>Inline</a:t>
            </a:r>
            <a:endParaRPr lang="es-ES_tradnl" sz="16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1600" dirty="0" err="1">
                <a:solidFill>
                  <a:schemeClr val="accent5">
                    <a:lumMod val="40000"/>
                    <a:lumOff val="60000"/>
                  </a:schemeClr>
                </a:solidFill>
                <a:latin typeface="Segoe UI Semilight"/>
                <a:cs typeface="Segoe UI Semilight"/>
              </a:rPr>
              <a:t>Github</a:t>
            </a:r>
            <a:r>
              <a:rPr lang="es-ES_tradnl" sz="1600" dirty="0">
                <a:solidFill>
                  <a:schemeClr val="accent5">
                    <a:lumMod val="40000"/>
                    <a:lumOff val="60000"/>
                  </a:schemeClr>
                </a:solidFill>
                <a:latin typeface="Segoe UI Semilight"/>
                <a:cs typeface="Segoe UI Semilight"/>
              </a:rPr>
              <a:t> </a:t>
            </a:r>
            <a:r>
              <a:rPr lang="es-ES_tradnl" sz="1600" dirty="0" err="1">
                <a:solidFill>
                  <a:schemeClr val="accent5">
                    <a:lumMod val="40000"/>
                    <a:lumOff val="60000"/>
                  </a:schemeClr>
                </a:solidFill>
                <a:latin typeface="Segoe UI Semilight"/>
                <a:cs typeface="Segoe UI Semilight"/>
              </a:rPr>
              <a:t>Copilot</a:t>
            </a:r>
            <a:r>
              <a:rPr lang="es-ES_tradnl" sz="1600" dirty="0">
                <a:solidFill>
                  <a:schemeClr val="accent5">
                    <a:lumMod val="40000"/>
                    <a:lumOff val="60000"/>
                  </a:schemeClr>
                </a:solidFill>
                <a:latin typeface="Segoe UI Semilight"/>
                <a:cs typeface="Segoe UI Semilight"/>
              </a:rPr>
              <a:t> – </a:t>
            </a:r>
            <a:r>
              <a:rPr lang="es-ES_tradnl" sz="1600" dirty="0" err="1">
                <a:solidFill>
                  <a:schemeClr val="accent5">
                    <a:lumMod val="40000"/>
                    <a:lumOff val="60000"/>
                  </a:schemeClr>
                </a:solidFill>
                <a:latin typeface="Segoe UI Semilight"/>
                <a:cs typeface="Segoe UI Semilight"/>
              </a:rPr>
              <a:t>Edits</a:t>
            </a:r>
            <a:endParaRPr lang="es-ES_tradnl" sz="16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1600" dirty="0" err="1">
                <a:solidFill>
                  <a:schemeClr val="accent5">
                    <a:lumMod val="40000"/>
                    <a:lumOff val="60000"/>
                  </a:schemeClr>
                </a:solidFill>
                <a:latin typeface="Segoe UI Semilight"/>
                <a:cs typeface="Segoe UI Semilight"/>
              </a:rPr>
              <a:t>Github</a:t>
            </a:r>
            <a:r>
              <a:rPr lang="es-ES_tradnl" sz="1600" dirty="0">
                <a:solidFill>
                  <a:schemeClr val="accent5">
                    <a:lumMod val="40000"/>
                    <a:lumOff val="60000"/>
                  </a:schemeClr>
                </a:solidFill>
                <a:latin typeface="Segoe UI Semilight"/>
                <a:cs typeface="Segoe UI Semilight"/>
              </a:rPr>
              <a:t> </a:t>
            </a:r>
            <a:r>
              <a:rPr lang="es-ES_tradnl" sz="1600" dirty="0" err="1">
                <a:solidFill>
                  <a:schemeClr val="accent5">
                    <a:lumMod val="40000"/>
                    <a:lumOff val="60000"/>
                  </a:schemeClr>
                </a:solidFill>
                <a:latin typeface="Segoe UI Semilight"/>
                <a:cs typeface="Segoe UI Semilight"/>
              </a:rPr>
              <a:t>Copilot</a:t>
            </a:r>
            <a:r>
              <a:rPr lang="es-ES_tradnl" sz="1600" dirty="0">
                <a:solidFill>
                  <a:schemeClr val="accent5">
                    <a:lumMod val="40000"/>
                    <a:lumOff val="60000"/>
                  </a:schemeClr>
                </a:solidFill>
                <a:latin typeface="Segoe UI Semilight"/>
                <a:cs typeface="Segoe UI Semilight"/>
              </a:rPr>
              <a:t> – </a:t>
            </a:r>
            <a:r>
              <a:rPr lang="es-ES_tradnl" sz="1600" dirty="0" err="1">
                <a:solidFill>
                  <a:schemeClr val="accent5">
                    <a:lumMod val="40000"/>
                    <a:lumOff val="60000"/>
                  </a:schemeClr>
                </a:solidFill>
                <a:latin typeface="Segoe UI Semilight"/>
                <a:cs typeface="Segoe UI Semilight"/>
              </a:rPr>
              <a:t>Custom</a:t>
            </a:r>
            <a:r>
              <a:rPr lang="es-ES_tradnl" sz="1600" dirty="0">
                <a:solidFill>
                  <a:schemeClr val="accent5">
                    <a:lumMod val="40000"/>
                    <a:lumOff val="60000"/>
                  </a:schemeClr>
                </a:solidFill>
                <a:latin typeface="Segoe UI Semilight"/>
                <a:cs typeface="Segoe UI Semilight"/>
              </a:rPr>
              <a:t> </a:t>
            </a:r>
            <a:r>
              <a:rPr lang="es-ES_tradnl" sz="1600" dirty="0" err="1">
                <a:solidFill>
                  <a:schemeClr val="accent5">
                    <a:lumMod val="40000"/>
                    <a:lumOff val="60000"/>
                  </a:schemeClr>
                </a:solidFill>
                <a:latin typeface="Segoe UI Semilight"/>
                <a:cs typeface="Segoe UI Semilight"/>
              </a:rPr>
              <a:t>Instructions</a:t>
            </a:r>
            <a:endParaRPr lang="es-ES_tradnl" sz="1600" dirty="0">
              <a:solidFill>
                <a:schemeClr val="accent5">
                  <a:lumMod val="40000"/>
                  <a:lumOff val="60000"/>
                </a:schemeClr>
              </a:solidFill>
              <a:latin typeface="Segoe UI Semilight"/>
              <a:cs typeface="Segoe UI Semilight"/>
            </a:endParaRPr>
          </a:p>
          <a:p>
            <a:pPr marL="285750" indent="-285750">
              <a:buFont typeface="Arial" panose="020B0604020202020204" pitchFamily="34" charset="0"/>
              <a:buChar char="•"/>
            </a:pPr>
            <a:r>
              <a:rPr lang="es-ES_tradnl" sz="1600" dirty="0" err="1">
                <a:solidFill>
                  <a:schemeClr val="accent5">
                    <a:lumMod val="40000"/>
                    <a:lumOff val="60000"/>
                  </a:schemeClr>
                </a:solidFill>
                <a:latin typeface="Segoe UI Semilight"/>
                <a:cs typeface="Segoe UI Semilight"/>
              </a:rPr>
              <a:t>Github</a:t>
            </a:r>
            <a:r>
              <a:rPr lang="es-ES_tradnl" sz="1600" dirty="0">
                <a:solidFill>
                  <a:schemeClr val="accent5">
                    <a:lumMod val="40000"/>
                    <a:lumOff val="60000"/>
                  </a:schemeClr>
                </a:solidFill>
                <a:latin typeface="Segoe UI Semilight"/>
                <a:cs typeface="Segoe UI Semilight"/>
              </a:rPr>
              <a:t> </a:t>
            </a:r>
            <a:r>
              <a:rPr lang="es-ES_tradnl" sz="1600" dirty="0" err="1">
                <a:solidFill>
                  <a:schemeClr val="accent5">
                    <a:lumMod val="40000"/>
                    <a:lumOff val="60000"/>
                  </a:schemeClr>
                </a:solidFill>
                <a:latin typeface="Segoe UI Semilight"/>
                <a:cs typeface="Segoe UI Semilight"/>
              </a:rPr>
              <a:t>Copilot</a:t>
            </a:r>
            <a:r>
              <a:rPr lang="es-ES_tradnl" sz="1600" dirty="0">
                <a:solidFill>
                  <a:schemeClr val="accent5">
                    <a:lumMod val="40000"/>
                    <a:lumOff val="60000"/>
                  </a:schemeClr>
                </a:solidFill>
                <a:latin typeface="Segoe UI Semilight"/>
                <a:cs typeface="Segoe UI Semilight"/>
              </a:rPr>
              <a:t> - </a:t>
            </a:r>
            <a:r>
              <a:rPr lang="es-ES_tradnl" sz="1600" dirty="0" err="1">
                <a:solidFill>
                  <a:schemeClr val="accent5">
                    <a:lumMod val="40000"/>
                    <a:lumOff val="60000"/>
                  </a:schemeClr>
                </a:solidFill>
                <a:latin typeface="Segoe UI Semilight"/>
                <a:cs typeface="Segoe UI Semilight"/>
              </a:rPr>
              <a:t>Vision</a:t>
            </a:r>
            <a:endParaRPr lang="es-ES_tradnl" sz="1600" dirty="0">
              <a:solidFill>
                <a:schemeClr val="accent5">
                  <a:lumMod val="40000"/>
                  <a:lumOff val="60000"/>
                </a:schemeClr>
              </a:solidFill>
              <a:latin typeface="Segoe UI Semilight"/>
              <a:cs typeface="Segoe UI Semilight"/>
            </a:endParaRPr>
          </a:p>
          <a:p>
            <a:pPr lvl="1"/>
            <a:endParaRPr lang="es-ES_tradnl" sz="1600" dirty="0">
              <a:solidFill>
                <a:schemeClr val="bg1">
                  <a:lumMod val="85000"/>
                </a:schemeClr>
              </a:solidFill>
              <a:latin typeface="Segoe UI Semilight"/>
              <a:cs typeface="Segoe UI Semilight"/>
            </a:endParaRPr>
          </a:p>
        </p:txBody>
      </p:sp>
      <p:pic>
        <p:nvPicPr>
          <p:cNvPr id="3" name="Picture 2" descr="A black and white logo&#10;&#10;Description automatically generated">
            <a:extLst>
              <a:ext uri="{FF2B5EF4-FFF2-40B4-BE49-F238E27FC236}">
                <a16:creationId xmlns:a16="http://schemas.microsoft.com/office/drawing/2014/main" id="{6443B641-DEDD-A201-5BFA-5A0DB24BA1F4}"/>
              </a:ext>
            </a:extLst>
          </p:cNvPr>
          <p:cNvPicPr>
            <a:picLocks noChangeAspect="1"/>
          </p:cNvPicPr>
          <p:nvPr/>
        </p:nvPicPr>
        <p:blipFill>
          <a:blip r:embed="rId3"/>
          <a:srcRect l="106" t="42499" r="359" b="43421"/>
          <a:stretch/>
        </p:blipFill>
        <p:spPr>
          <a:xfrm>
            <a:off x="4923594" y="6128938"/>
            <a:ext cx="2150102" cy="392480"/>
          </a:xfrm>
          <a:prstGeom prst="rect">
            <a:avLst/>
          </a:prstGeom>
        </p:spPr>
      </p:pic>
      <p:pic>
        <p:nvPicPr>
          <p:cNvPr id="6" name="Picture 5" descr="A white letters on a black background&#10;&#10;Description automatically generated">
            <a:extLst>
              <a:ext uri="{FF2B5EF4-FFF2-40B4-BE49-F238E27FC236}">
                <a16:creationId xmlns:a16="http://schemas.microsoft.com/office/drawing/2014/main" id="{3D645C31-A342-ECAA-BEB1-EA40281531B0}"/>
              </a:ext>
            </a:extLst>
          </p:cNvPr>
          <p:cNvPicPr>
            <a:picLocks noChangeAspect="1"/>
          </p:cNvPicPr>
          <p:nvPr/>
        </p:nvPicPr>
        <p:blipFill>
          <a:blip r:embed="rId4"/>
          <a:stretch>
            <a:fillRect/>
          </a:stretch>
        </p:blipFill>
        <p:spPr>
          <a:xfrm>
            <a:off x="3781166" y="6208104"/>
            <a:ext cx="813398" cy="247111"/>
          </a:xfrm>
          <a:prstGeom prst="rect">
            <a:avLst/>
          </a:prstGeom>
        </p:spPr>
      </p:pic>
      <p:cxnSp>
        <p:nvCxnSpPr>
          <p:cNvPr id="8" name="Straight Arrow Connector 7">
            <a:extLst>
              <a:ext uri="{FF2B5EF4-FFF2-40B4-BE49-F238E27FC236}">
                <a16:creationId xmlns:a16="http://schemas.microsoft.com/office/drawing/2014/main" id="{294C8F00-A14A-435E-6022-508910C01838}"/>
              </a:ext>
            </a:extLst>
          </p:cNvPr>
          <p:cNvCxnSpPr/>
          <p:nvPr/>
        </p:nvCxnSpPr>
        <p:spPr>
          <a:xfrm flipH="1">
            <a:off x="4767104"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4B903C6-D007-E388-75A7-58B60DBB8088}"/>
              </a:ext>
            </a:extLst>
          </p:cNvPr>
          <p:cNvCxnSpPr>
            <a:cxnSpLocks/>
          </p:cNvCxnSpPr>
          <p:nvPr/>
        </p:nvCxnSpPr>
        <p:spPr>
          <a:xfrm flipH="1">
            <a:off x="7191648"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9397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BD66D-F618-150B-9E8A-A49951E2157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615DFFA-ED02-BBF9-EDD4-62C0D5A4B859}"/>
              </a:ext>
            </a:extLst>
          </p:cNvPr>
          <p:cNvSpPr/>
          <p:nvPr/>
        </p:nvSpPr>
        <p:spPr>
          <a:xfrm>
            <a:off x="-3955" y="6202"/>
            <a:ext cx="12189417" cy="6847286"/>
          </a:xfrm>
          <a:prstGeom prst="rect">
            <a:avLst/>
          </a:prstGeom>
          <a:solidFill>
            <a:srgbClr val="00040D">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Rectangle 6">
            <a:extLst>
              <a:ext uri="{FF2B5EF4-FFF2-40B4-BE49-F238E27FC236}">
                <a16:creationId xmlns:a16="http://schemas.microsoft.com/office/drawing/2014/main" id="{3D1BC0A3-116A-722E-1ED6-7134C4C5FC78}"/>
              </a:ext>
            </a:extLst>
          </p:cNvPr>
          <p:cNvSpPr/>
          <p:nvPr/>
        </p:nvSpPr>
        <p:spPr>
          <a:xfrm>
            <a:off x="5551718" y="6202"/>
            <a:ext cx="6633744" cy="6847286"/>
          </a:xfrm>
          <a:prstGeom prst="rect">
            <a:avLst/>
          </a:prstGeom>
          <a:solidFill>
            <a:srgbClr val="00040D">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Text Placeholder 1">
            <a:extLst>
              <a:ext uri="{FF2B5EF4-FFF2-40B4-BE49-F238E27FC236}">
                <a16:creationId xmlns:a16="http://schemas.microsoft.com/office/drawing/2014/main" id="{167F115A-EB2A-C276-CD11-4DB3DD53199C}"/>
              </a:ext>
            </a:extLst>
          </p:cNvPr>
          <p:cNvSpPr txBox="1">
            <a:spLocks/>
          </p:cNvSpPr>
          <p:nvPr/>
        </p:nvSpPr>
        <p:spPr>
          <a:xfrm>
            <a:off x="715644" y="221300"/>
            <a:ext cx="9484482" cy="411478"/>
          </a:xfrm>
          <a:prstGeom prst="rect">
            <a:avLst/>
          </a:prstGeom>
        </p:spPr>
        <p:txBody>
          <a:bodyPr vert="horz" lIns="91440" tIns="45720" rIns="91440" bIns="45720" anchor="t"/>
          <a:lstStyle>
            <a:lvl1pPr algn="l" defTabSz="412626" eaLnBrk="1" hangingPunct="1">
              <a:defRPr sz="2400" b="0" i="0">
                <a:solidFill>
                  <a:schemeClr val="bg1"/>
                </a:solidFill>
                <a:latin typeface="Museo Sans 100" panose="02000000000000000000" pitchFamily="50" charset="0"/>
                <a:ea typeface="+mj-ea"/>
                <a:cs typeface="Segoe UI Light" panose="020B0502040204020203" pitchFamily="34" charset="0"/>
                <a:sym typeface="Roboto Regular"/>
              </a:defRPr>
            </a:lvl1pPr>
            <a:lvl2pPr algn="ctr" defTabSz="412626" eaLnBrk="1" hangingPunct="1">
              <a:defRPr sz="1800">
                <a:latin typeface="+mj-lt"/>
                <a:ea typeface="+mj-ea"/>
                <a:cs typeface="+mj-cs"/>
                <a:sym typeface="Roboto Regular"/>
              </a:defRPr>
            </a:lvl2pPr>
            <a:lvl3pPr algn="ctr" defTabSz="412626" eaLnBrk="1" hangingPunct="1">
              <a:defRPr sz="1800">
                <a:latin typeface="+mj-lt"/>
                <a:ea typeface="+mj-ea"/>
                <a:cs typeface="+mj-cs"/>
                <a:sym typeface="Roboto Regular"/>
              </a:defRPr>
            </a:lvl3pPr>
            <a:lvl4pPr algn="ctr" defTabSz="412626" eaLnBrk="1" hangingPunct="1">
              <a:defRPr sz="1800">
                <a:latin typeface="+mj-lt"/>
                <a:ea typeface="+mj-ea"/>
                <a:cs typeface="+mj-cs"/>
                <a:sym typeface="Roboto Regular"/>
              </a:defRPr>
            </a:lvl4pPr>
            <a:lvl5pPr algn="ctr" defTabSz="412626" eaLnBrk="1" hangingPunct="1">
              <a:defRPr sz="1800">
                <a:latin typeface="+mj-lt"/>
                <a:ea typeface="+mj-ea"/>
                <a:cs typeface="+mj-cs"/>
                <a:sym typeface="Roboto Regular"/>
              </a:defRPr>
            </a:lvl5pPr>
            <a:lvl6pPr indent="177747" algn="ctr" defTabSz="412626" eaLnBrk="1" hangingPunct="1">
              <a:defRPr sz="1800">
                <a:latin typeface="+mj-lt"/>
                <a:ea typeface="+mj-ea"/>
                <a:cs typeface="+mj-cs"/>
                <a:sym typeface="Roboto Regular"/>
              </a:defRPr>
            </a:lvl6pPr>
            <a:lvl7pPr indent="355494" algn="ctr" defTabSz="412626" eaLnBrk="1" hangingPunct="1">
              <a:defRPr sz="1800">
                <a:latin typeface="+mj-lt"/>
                <a:ea typeface="+mj-ea"/>
                <a:cs typeface="+mj-cs"/>
                <a:sym typeface="Roboto Regular"/>
              </a:defRPr>
            </a:lvl7pPr>
            <a:lvl8pPr indent="533240" algn="ctr" defTabSz="412626" eaLnBrk="1" hangingPunct="1">
              <a:defRPr sz="1800">
                <a:latin typeface="+mj-lt"/>
                <a:ea typeface="+mj-ea"/>
                <a:cs typeface="+mj-cs"/>
                <a:sym typeface="Roboto Regular"/>
              </a:defRPr>
            </a:lvl8pPr>
            <a:lvl9pPr indent="710987" algn="ctr" defTabSz="412626" eaLnBrk="1" hangingPunct="1">
              <a:defRPr sz="1800">
                <a:latin typeface="+mj-lt"/>
                <a:ea typeface="+mj-ea"/>
                <a:cs typeface="+mj-cs"/>
                <a:sym typeface="Roboto Regular"/>
              </a:defRPr>
            </a:lvl9pPr>
          </a:lstStyle>
          <a:p>
            <a:pPr>
              <a:defRPr/>
            </a:pPr>
            <a:r>
              <a:rPr lang="es-ES_tradnl" sz="1800" i="1" dirty="0">
                <a:latin typeface="Museo Sans 700" panose="02000000000000000000"/>
                <a:ea typeface="+mn-ea"/>
                <a:cs typeface="Calibri"/>
              </a:rPr>
              <a:t>Workshop – GitHub </a:t>
            </a:r>
            <a:r>
              <a:rPr lang="es-ES_tradnl" sz="1800" i="1" dirty="0" err="1">
                <a:latin typeface="Museo Sans 700" panose="02000000000000000000"/>
                <a:ea typeface="+mn-ea"/>
                <a:cs typeface="Calibri"/>
              </a:rPr>
              <a:t>Copilot</a:t>
            </a:r>
            <a:r>
              <a:rPr lang="es-ES_tradnl" sz="1800" i="1" dirty="0">
                <a:latin typeface="Museo Sans 700" panose="02000000000000000000"/>
                <a:ea typeface="+mn-ea"/>
                <a:cs typeface="Calibri"/>
              </a:rPr>
              <a:t> Fundamentals.</a:t>
            </a:r>
          </a:p>
        </p:txBody>
      </p:sp>
      <p:sp>
        <p:nvSpPr>
          <p:cNvPr id="3" name="CuadroTexto 2">
            <a:extLst>
              <a:ext uri="{FF2B5EF4-FFF2-40B4-BE49-F238E27FC236}">
                <a16:creationId xmlns:a16="http://schemas.microsoft.com/office/drawing/2014/main" id="{E3795812-98EF-22EA-D36B-CEF976AF4B0C}"/>
              </a:ext>
            </a:extLst>
          </p:cNvPr>
          <p:cNvSpPr txBox="1"/>
          <p:nvPr/>
        </p:nvSpPr>
        <p:spPr>
          <a:xfrm>
            <a:off x="715644" y="1295853"/>
            <a:ext cx="4749205" cy="1569660"/>
          </a:xfrm>
          <a:prstGeom prst="rect">
            <a:avLst/>
          </a:prstGeom>
          <a:noFill/>
        </p:spPr>
        <p:txBody>
          <a:bodyPr wrap="square" lIns="91440" tIns="45720" rIns="91440" bIns="45720" anchor="t">
            <a:spAutoFit/>
          </a:bodyPr>
          <a:lstStyle/>
          <a:p>
            <a:r>
              <a:rPr lang="es-ES_tradnl" sz="2000" i="0" dirty="0">
                <a:solidFill>
                  <a:srgbClr val="00B0F0"/>
                </a:solidFill>
                <a:effectLst/>
                <a:latin typeface="Segoe UI Semilight"/>
                <a:cs typeface="Segoe UI Semilight"/>
              </a:rPr>
              <a:t>Prerrequisitos Técnicos</a:t>
            </a:r>
          </a:p>
          <a:p>
            <a:endParaRPr lang="es-ES_tradnl" sz="2000" dirty="0">
              <a:solidFill>
                <a:schemeClr val="bg1"/>
              </a:solidFill>
              <a:latin typeface="Segoe UI Semilight"/>
              <a:cs typeface="Segoe UI Semilight"/>
            </a:endParaRPr>
          </a:p>
          <a:p>
            <a:pPr marL="342900" indent="-342900">
              <a:buFont typeface="Arial" panose="020B0604020202020204" pitchFamily="34" charset="0"/>
              <a:buChar char="•"/>
            </a:pPr>
            <a:r>
              <a:rPr lang="es-ES_tradnl" i="0" dirty="0">
                <a:solidFill>
                  <a:schemeClr val="bg1"/>
                </a:solidFill>
                <a:effectLst/>
                <a:latin typeface="Segoe UI Semilight"/>
                <a:cs typeface="Segoe UI Semilight"/>
              </a:rPr>
              <a:t>Usuario de GitHub Enterprise con acceso a GitHub Copilot.</a:t>
            </a:r>
          </a:p>
          <a:p>
            <a:pPr marL="342900" indent="-342900">
              <a:buFont typeface="Arial" panose="020B0604020202020204" pitchFamily="34" charset="0"/>
              <a:buChar char="•"/>
            </a:pPr>
            <a:endParaRPr lang="es-ES_tradnl" sz="2000" b="1" i="0" dirty="0">
              <a:solidFill>
                <a:schemeClr val="bg1"/>
              </a:solidFill>
              <a:effectLst/>
              <a:latin typeface="Google Sans"/>
            </a:endParaRPr>
          </a:p>
        </p:txBody>
      </p:sp>
      <p:sp>
        <p:nvSpPr>
          <p:cNvPr id="4" name="CuadroTexto 3">
            <a:extLst>
              <a:ext uri="{FF2B5EF4-FFF2-40B4-BE49-F238E27FC236}">
                <a16:creationId xmlns:a16="http://schemas.microsoft.com/office/drawing/2014/main" id="{06587E49-FA8A-F87A-D755-D4F901B9424A}"/>
              </a:ext>
            </a:extLst>
          </p:cNvPr>
          <p:cNvSpPr txBox="1"/>
          <p:nvPr/>
        </p:nvSpPr>
        <p:spPr>
          <a:xfrm>
            <a:off x="6699797" y="1081950"/>
            <a:ext cx="4585353" cy="4708981"/>
          </a:xfrm>
          <a:prstGeom prst="rect">
            <a:avLst/>
          </a:prstGeom>
          <a:noFill/>
        </p:spPr>
        <p:txBody>
          <a:bodyPr wrap="square" lIns="91440" tIns="45720" rIns="91440" bIns="45720" anchor="t">
            <a:spAutoFit/>
          </a:bodyPr>
          <a:lstStyle/>
          <a:p>
            <a:r>
              <a:rPr lang="es-ES_tradnl" sz="2000" i="0" dirty="0">
                <a:solidFill>
                  <a:srgbClr val="00B0F0"/>
                </a:solidFill>
                <a:effectLst/>
                <a:latin typeface="Segoe UI Semilight"/>
                <a:cs typeface="Segoe UI Semilight"/>
              </a:rPr>
              <a:t>Software Necesario.</a:t>
            </a:r>
          </a:p>
          <a:p>
            <a:endParaRPr lang="es-ES_tradnl" sz="2000" dirty="0">
              <a:solidFill>
                <a:schemeClr val="accent5">
                  <a:lumMod val="60000"/>
                  <a:lumOff val="40000"/>
                </a:schemeClr>
              </a:solidFill>
              <a:latin typeface="Segoe UI Semilight"/>
              <a:cs typeface="Segoe UI Semilight"/>
            </a:endParaRPr>
          </a:p>
          <a:p>
            <a:pPr marL="342900" indent="-342900">
              <a:buFont typeface="Arial" panose="020B0604020202020204" pitchFamily="34" charset="0"/>
              <a:buChar char="•"/>
            </a:pPr>
            <a:r>
              <a:rPr lang="es-ES_tradnl" sz="2000" i="0" dirty="0">
                <a:solidFill>
                  <a:schemeClr val="accent5">
                    <a:lumMod val="60000"/>
                    <a:lumOff val="40000"/>
                  </a:schemeClr>
                </a:solidFill>
                <a:effectLst/>
                <a:latin typeface="Segoe UI Semilight"/>
                <a:cs typeface="Segoe UI Semilight"/>
              </a:rPr>
              <a:t>Visual </a:t>
            </a:r>
            <a:r>
              <a:rPr lang="es-ES_tradnl" sz="2000" dirty="0">
                <a:solidFill>
                  <a:schemeClr val="accent5">
                    <a:lumMod val="60000"/>
                    <a:lumOff val="40000"/>
                  </a:schemeClr>
                </a:solidFill>
                <a:latin typeface="Segoe UI Semilight"/>
                <a:cs typeface="Segoe UI Semilight"/>
              </a:rPr>
              <a:t>Studio</a:t>
            </a:r>
            <a:r>
              <a:rPr lang="es-ES_tradnl" sz="2000" i="0" dirty="0">
                <a:solidFill>
                  <a:schemeClr val="accent5">
                    <a:lumMod val="60000"/>
                    <a:lumOff val="40000"/>
                  </a:schemeClr>
                </a:solidFill>
                <a:effectLst/>
                <a:latin typeface="Segoe UI Semilight"/>
                <a:cs typeface="Segoe UI Semilight"/>
              </a:rPr>
              <a:t> </a:t>
            </a:r>
            <a:r>
              <a:rPr lang="es-ES_tradnl" sz="2000" i="0" dirty="0" err="1">
                <a:solidFill>
                  <a:schemeClr val="accent5">
                    <a:lumMod val="60000"/>
                    <a:lumOff val="40000"/>
                  </a:schemeClr>
                </a:solidFill>
                <a:effectLst/>
                <a:latin typeface="Segoe UI Semilight"/>
                <a:cs typeface="Segoe UI Semilight"/>
              </a:rPr>
              <a:t>Code</a:t>
            </a:r>
            <a:r>
              <a:rPr lang="es-ES_tradnl" sz="2000" i="0" dirty="0">
                <a:solidFill>
                  <a:schemeClr val="accent5">
                    <a:lumMod val="60000"/>
                    <a:lumOff val="40000"/>
                  </a:schemeClr>
                </a:solidFill>
                <a:effectLst/>
                <a:latin typeface="Segoe UI Semilight"/>
                <a:cs typeface="Segoe UI Semilight"/>
              </a:rPr>
              <a:t>.</a:t>
            </a:r>
          </a:p>
          <a:p>
            <a:pPr marL="342900" indent="-342900">
              <a:buFont typeface="Arial" panose="020B0604020202020204" pitchFamily="34" charset="0"/>
              <a:buChar char="•"/>
            </a:pPr>
            <a:r>
              <a:rPr lang="es-ES_tradnl" sz="2000" dirty="0">
                <a:solidFill>
                  <a:schemeClr val="accent5">
                    <a:lumMod val="60000"/>
                    <a:lumOff val="40000"/>
                  </a:schemeClr>
                </a:solidFill>
                <a:latin typeface="Segoe UI Semilight"/>
                <a:cs typeface="Segoe UI Semilight"/>
              </a:rPr>
              <a:t>Visual Studio </a:t>
            </a:r>
            <a:r>
              <a:rPr lang="es-ES_tradnl" sz="2000" dirty="0" err="1">
                <a:solidFill>
                  <a:schemeClr val="accent5">
                    <a:lumMod val="60000"/>
                    <a:lumOff val="40000"/>
                  </a:schemeClr>
                </a:solidFill>
                <a:latin typeface="Segoe UI Semilight"/>
                <a:cs typeface="Segoe UI Semilight"/>
              </a:rPr>
              <a:t>Code</a:t>
            </a:r>
            <a:r>
              <a:rPr lang="es-ES_tradnl" sz="2000" dirty="0">
                <a:solidFill>
                  <a:schemeClr val="accent5">
                    <a:lumMod val="60000"/>
                    <a:lumOff val="40000"/>
                  </a:schemeClr>
                </a:solidFill>
                <a:latin typeface="Segoe UI Semilight"/>
                <a:cs typeface="Segoe UI Semilight"/>
              </a:rPr>
              <a:t> </a:t>
            </a:r>
            <a:r>
              <a:rPr lang="es-ES_tradnl" sz="2000" dirty="0" err="1">
                <a:solidFill>
                  <a:schemeClr val="accent5">
                    <a:lumMod val="60000"/>
                    <a:lumOff val="40000"/>
                  </a:schemeClr>
                </a:solidFill>
                <a:latin typeface="Segoe UI Semilight"/>
                <a:cs typeface="Segoe UI Semilight"/>
              </a:rPr>
              <a:t>Insider</a:t>
            </a:r>
            <a:endParaRPr lang="es-ES_tradnl" sz="2000" i="0" dirty="0">
              <a:solidFill>
                <a:schemeClr val="accent5">
                  <a:lumMod val="60000"/>
                  <a:lumOff val="40000"/>
                </a:schemeClr>
              </a:solidFill>
              <a:effectLst/>
              <a:latin typeface="Segoe UI Semilight"/>
              <a:cs typeface="Segoe UI Semilight"/>
            </a:endParaRPr>
          </a:p>
          <a:p>
            <a:pPr marL="342900" indent="-342900">
              <a:buFont typeface="Arial" panose="020B0604020202020204" pitchFamily="34" charset="0"/>
              <a:buChar char="•"/>
            </a:pPr>
            <a:r>
              <a:rPr lang="es-ES_tradnl" sz="2000" i="0" dirty="0">
                <a:solidFill>
                  <a:schemeClr val="accent5">
                    <a:lumMod val="60000"/>
                    <a:lumOff val="40000"/>
                  </a:schemeClr>
                </a:solidFill>
                <a:effectLst/>
                <a:latin typeface="Segoe UI Semilight"/>
                <a:cs typeface="Segoe UI Semilight"/>
              </a:rPr>
              <a:t>Github Copilot.</a:t>
            </a:r>
          </a:p>
          <a:p>
            <a:pPr marL="342900" indent="-342900">
              <a:buFont typeface="Arial" panose="020B0604020202020204" pitchFamily="34" charset="0"/>
              <a:buChar char="•"/>
            </a:pPr>
            <a:r>
              <a:rPr lang="es-ES_tradnl" sz="2000" i="0" dirty="0">
                <a:solidFill>
                  <a:schemeClr val="accent5">
                    <a:lumMod val="60000"/>
                    <a:lumOff val="40000"/>
                  </a:schemeClr>
                </a:solidFill>
                <a:effectLst/>
                <a:latin typeface="Segoe UI Semilight"/>
                <a:cs typeface="Segoe UI Semilight"/>
              </a:rPr>
              <a:t>Git 2.46.0</a:t>
            </a:r>
          </a:p>
          <a:p>
            <a:pPr marL="342900" indent="-342900">
              <a:buFont typeface="Arial" panose="020B0604020202020204" pitchFamily="34" charset="0"/>
              <a:buChar char="•"/>
            </a:pPr>
            <a:r>
              <a:rPr lang="es-ES_tradnl" sz="2000" i="0" dirty="0" err="1">
                <a:solidFill>
                  <a:schemeClr val="accent5">
                    <a:lumMod val="60000"/>
                    <a:lumOff val="40000"/>
                  </a:schemeClr>
                </a:solidFill>
                <a:effectLst/>
                <a:latin typeface="Segoe UI Semilight"/>
                <a:cs typeface="Segoe UI Semilight"/>
              </a:rPr>
              <a:t>Gradle</a:t>
            </a:r>
            <a:r>
              <a:rPr lang="es-ES_tradnl" sz="2000" dirty="0">
                <a:solidFill>
                  <a:schemeClr val="accent5">
                    <a:lumMod val="60000"/>
                    <a:lumOff val="40000"/>
                  </a:schemeClr>
                </a:solidFill>
                <a:latin typeface="Segoe UI Semilight"/>
                <a:cs typeface="Segoe UI Semilight"/>
              </a:rPr>
              <a:t> 8.7 **</a:t>
            </a:r>
            <a:endParaRPr lang="es-ES_tradnl" sz="2000" i="0" dirty="0">
              <a:solidFill>
                <a:schemeClr val="accent5">
                  <a:lumMod val="60000"/>
                  <a:lumOff val="40000"/>
                </a:schemeClr>
              </a:solidFill>
              <a:effectLst/>
              <a:latin typeface="Segoe UI Semilight"/>
              <a:cs typeface="Segoe UI Semilight"/>
            </a:endParaRPr>
          </a:p>
          <a:p>
            <a:pPr marL="342900" indent="-342900">
              <a:buFont typeface="Arial" panose="020B0604020202020204" pitchFamily="34" charset="0"/>
              <a:buChar char="•"/>
            </a:pPr>
            <a:r>
              <a:rPr lang="es-ES_tradnl" sz="2000" dirty="0">
                <a:solidFill>
                  <a:schemeClr val="accent5">
                    <a:lumMod val="60000"/>
                    <a:lumOff val="40000"/>
                  </a:schemeClr>
                </a:solidFill>
                <a:latin typeface="Segoe UI Semilight"/>
                <a:cs typeface="Segoe UI Semilight"/>
              </a:rPr>
              <a:t>Java / </a:t>
            </a:r>
            <a:r>
              <a:rPr lang="es-ES_tradnl" sz="2000" dirty="0" err="1">
                <a:solidFill>
                  <a:schemeClr val="accent5">
                    <a:lumMod val="60000"/>
                    <a:lumOff val="40000"/>
                  </a:schemeClr>
                </a:solidFill>
                <a:latin typeface="Segoe UI Semilight"/>
                <a:cs typeface="Segoe UI Semilight"/>
              </a:rPr>
              <a:t>OpenJDK</a:t>
            </a:r>
            <a:r>
              <a:rPr lang="es-ES_tradnl" sz="2000" dirty="0">
                <a:solidFill>
                  <a:schemeClr val="accent5">
                    <a:lumMod val="60000"/>
                    <a:lumOff val="40000"/>
                  </a:schemeClr>
                </a:solidFill>
                <a:latin typeface="Segoe UI Semilight"/>
                <a:cs typeface="Segoe UI Semilight"/>
              </a:rPr>
              <a:t> 21.0.2</a:t>
            </a:r>
          </a:p>
          <a:p>
            <a:pPr marL="342900" indent="-342900">
              <a:buFont typeface="Arial" panose="020B0604020202020204" pitchFamily="34" charset="0"/>
              <a:buChar char="•"/>
            </a:pPr>
            <a:r>
              <a:rPr lang="es-ES_tradnl" sz="2000" i="0" dirty="0">
                <a:solidFill>
                  <a:schemeClr val="accent5">
                    <a:lumMod val="60000"/>
                    <a:lumOff val="40000"/>
                  </a:schemeClr>
                </a:solidFill>
                <a:effectLst/>
                <a:latin typeface="Segoe UI Semilight"/>
                <a:cs typeface="Segoe UI Semilight"/>
              </a:rPr>
              <a:t>Karate 1.4.1</a:t>
            </a:r>
          </a:p>
          <a:p>
            <a:pPr marL="342900" indent="-342900">
              <a:buFont typeface="Arial" panose="020B0604020202020204" pitchFamily="34" charset="0"/>
              <a:buChar char="•"/>
            </a:pPr>
            <a:r>
              <a:rPr lang="es-ES_tradnl" sz="2000" dirty="0">
                <a:solidFill>
                  <a:schemeClr val="accent5">
                    <a:lumMod val="60000"/>
                    <a:lumOff val="40000"/>
                  </a:schemeClr>
                </a:solidFill>
                <a:latin typeface="Segoe UI Semilight"/>
                <a:cs typeface="Segoe UI Semilight"/>
              </a:rPr>
              <a:t>K6 0.56.0</a:t>
            </a:r>
          </a:p>
          <a:p>
            <a:pPr marL="342900" indent="-342900">
              <a:buFont typeface="Arial" panose="020B0604020202020204" pitchFamily="34" charset="0"/>
              <a:buChar char="•"/>
            </a:pPr>
            <a:r>
              <a:rPr lang="es-ES_tradnl" sz="2000" dirty="0" err="1">
                <a:solidFill>
                  <a:schemeClr val="accent5">
                    <a:lumMod val="60000"/>
                    <a:lumOff val="40000"/>
                  </a:schemeClr>
                </a:solidFill>
                <a:latin typeface="Segoe UI Semilight"/>
                <a:cs typeface="Segoe UI Semilight"/>
              </a:rPr>
              <a:t>NodeJs</a:t>
            </a:r>
            <a:r>
              <a:rPr lang="es-ES_tradnl" sz="2000" dirty="0">
                <a:solidFill>
                  <a:schemeClr val="accent5">
                    <a:lumMod val="60000"/>
                    <a:lumOff val="40000"/>
                  </a:schemeClr>
                </a:solidFill>
                <a:latin typeface="Segoe UI Semilight"/>
                <a:cs typeface="Segoe UI Semilight"/>
              </a:rPr>
              <a:t> 22.4.1</a:t>
            </a:r>
          </a:p>
          <a:p>
            <a:pPr marL="342900" indent="-342900">
              <a:buFont typeface="Arial" panose="020B0604020202020204" pitchFamily="34" charset="0"/>
              <a:buChar char="•"/>
            </a:pPr>
            <a:r>
              <a:rPr lang="es-ES_tradnl" sz="2000" i="0" dirty="0">
                <a:solidFill>
                  <a:schemeClr val="accent5">
                    <a:lumMod val="60000"/>
                    <a:lumOff val="40000"/>
                  </a:schemeClr>
                </a:solidFill>
                <a:effectLst/>
                <a:latin typeface="Segoe UI Semilight"/>
                <a:cs typeface="Segoe UI Semilight"/>
              </a:rPr>
              <a:t>Python 3.13.0****</a:t>
            </a:r>
          </a:p>
          <a:p>
            <a:pPr marL="342900" indent="-342900">
              <a:buFont typeface="Arial" panose="020B0604020202020204" pitchFamily="34" charset="0"/>
              <a:buChar char="•"/>
            </a:pPr>
            <a:r>
              <a:rPr lang="es-ES_tradnl" sz="2000" dirty="0" err="1">
                <a:solidFill>
                  <a:schemeClr val="accent5">
                    <a:lumMod val="60000"/>
                    <a:lumOff val="40000"/>
                  </a:schemeClr>
                </a:solidFill>
                <a:latin typeface="Segoe UI Semilight"/>
                <a:cs typeface="Segoe UI Semilight"/>
              </a:rPr>
              <a:t>SerenityBDD</a:t>
            </a:r>
            <a:r>
              <a:rPr lang="es-ES_tradnl" sz="2000" dirty="0">
                <a:solidFill>
                  <a:schemeClr val="accent5">
                    <a:lumMod val="60000"/>
                    <a:lumOff val="40000"/>
                  </a:schemeClr>
                </a:solidFill>
                <a:latin typeface="Segoe UI Semilight"/>
                <a:cs typeface="Segoe UI Semilight"/>
              </a:rPr>
              <a:t> 4.1.14</a:t>
            </a:r>
            <a:endParaRPr lang="es-ES_tradnl" sz="2000" i="0" dirty="0">
              <a:solidFill>
                <a:schemeClr val="accent5">
                  <a:lumMod val="60000"/>
                  <a:lumOff val="40000"/>
                </a:schemeClr>
              </a:solidFill>
              <a:effectLst/>
              <a:latin typeface="Segoe UI Semilight"/>
              <a:cs typeface="Segoe UI Semilight"/>
            </a:endParaRPr>
          </a:p>
          <a:p>
            <a:pPr marL="342900" indent="-342900">
              <a:buFont typeface="Arial" panose="020B0604020202020204" pitchFamily="34" charset="0"/>
              <a:buChar char="•"/>
            </a:pPr>
            <a:endParaRPr lang="es-ES_tradnl" sz="2000" dirty="0">
              <a:solidFill>
                <a:schemeClr val="accent5">
                  <a:lumMod val="60000"/>
                  <a:lumOff val="40000"/>
                </a:schemeClr>
              </a:solidFill>
              <a:latin typeface="Segoe UI Semilight"/>
              <a:cs typeface="Segoe UI Semilight"/>
            </a:endParaRPr>
          </a:p>
          <a:p>
            <a:pPr marL="342900" indent="-342900">
              <a:buFont typeface="Arial" panose="020B0604020202020204" pitchFamily="34" charset="0"/>
              <a:buChar char="•"/>
            </a:pPr>
            <a:endParaRPr lang="es-ES_tradnl" sz="2000" dirty="0">
              <a:solidFill>
                <a:schemeClr val="accent5">
                  <a:lumMod val="60000"/>
                  <a:lumOff val="40000"/>
                </a:schemeClr>
              </a:solidFill>
              <a:latin typeface="Segoe UI Semilight"/>
              <a:cs typeface="Segoe UI Semilight"/>
            </a:endParaRPr>
          </a:p>
        </p:txBody>
      </p:sp>
      <p:pic>
        <p:nvPicPr>
          <p:cNvPr id="9" name="Picture 8" descr="A black and white logo&#10;&#10;Description automatically generated">
            <a:extLst>
              <a:ext uri="{FF2B5EF4-FFF2-40B4-BE49-F238E27FC236}">
                <a16:creationId xmlns:a16="http://schemas.microsoft.com/office/drawing/2014/main" id="{F1D6F044-5C8B-265E-C64A-9F1D4EBCAF11}"/>
              </a:ext>
            </a:extLst>
          </p:cNvPr>
          <p:cNvPicPr>
            <a:picLocks noChangeAspect="1"/>
          </p:cNvPicPr>
          <p:nvPr/>
        </p:nvPicPr>
        <p:blipFill>
          <a:blip r:embed="rId3"/>
          <a:srcRect l="106" t="42499" r="359" b="43421"/>
          <a:stretch/>
        </p:blipFill>
        <p:spPr>
          <a:xfrm>
            <a:off x="4770932" y="6128938"/>
            <a:ext cx="2150102" cy="392480"/>
          </a:xfrm>
          <a:prstGeom prst="rect">
            <a:avLst/>
          </a:prstGeom>
        </p:spPr>
      </p:pic>
      <p:pic>
        <p:nvPicPr>
          <p:cNvPr id="11" name="Picture 10" descr="A white letters on a black background&#10;&#10;Description automatically generated">
            <a:extLst>
              <a:ext uri="{FF2B5EF4-FFF2-40B4-BE49-F238E27FC236}">
                <a16:creationId xmlns:a16="http://schemas.microsoft.com/office/drawing/2014/main" id="{758822CD-1CCB-CE93-0127-94609571555F}"/>
              </a:ext>
            </a:extLst>
          </p:cNvPr>
          <p:cNvPicPr>
            <a:picLocks noChangeAspect="1"/>
          </p:cNvPicPr>
          <p:nvPr/>
        </p:nvPicPr>
        <p:blipFill>
          <a:blip r:embed="rId4"/>
          <a:stretch>
            <a:fillRect/>
          </a:stretch>
        </p:blipFill>
        <p:spPr>
          <a:xfrm>
            <a:off x="3628504" y="6208104"/>
            <a:ext cx="813398" cy="247111"/>
          </a:xfrm>
          <a:prstGeom prst="rect">
            <a:avLst/>
          </a:prstGeom>
        </p:spPr>
      </p:pic>
      <p:cxnSp>
        <p:nvCxnSpPr>
          <p:cNvPr id="13" name="Straight Arrow Connector 12">
            <a:extLst>
              <a:ext uri="{FF2B5EF4-FFF2-40B4-BE49-F238E27FC236}">
                <a16:creationId xmlns:a16="http://schemas.microsoft.com/office/drawing/2014/main" id="{76A63F81-3F0C-E521-73C2-5A49FB72A055}"/>
              </a:ext>
            </a:extLst>
          </p:cNvPr>
          <p:cNvCxnSpPr/>
          <p:nvPr/>
        </p:nvCxnSpPr>
        <p:spPr>
          <a:xfrm flipH="1">
            <a:off x="4614442"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542CDDE-045D-529D-6344-2BCA39B8A391}"/>
              </a:ext>
            </a:extLst>
          </p:cNvPr>
          <p:cNvCxnSpPr>
            <a:cxnSpLocks/>
          </p:cNvCxnSpPr>
          <p:nvPr/>
        </p:nvCxnSpPr>
        <p:spPr>
          <a:xfrm flipH="1">
            <a:off x="7038986" y="6136195"/>
            <a:ext cx="5750" cy="353160"/>
          </a:xfrm>
          <a:prstGeom prst="straightConnector1">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6900939"/>
      </p:ext>
    </p:extLst>
  </p:cSld>
  <p:clrMapOvr>
    <a:masterClrMapping/>
  </p:clrMapOvr>
  <p:transition spd="med"/>
</p:sld>
</file>

<file path=ppt/theme/theme1.xml><?xml version="1.0" encoding="utf-8"?>
<a:theme xmlns:a="http://schemas.openxmlformats.org/drawingml/2006/main" name="bpd1000">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pd1000" id="{982CD038-1198-4CFD-80AD-E505EAC16C91}" vid="{1DCD6857-1587-4C61-8689-0BA19467E38E}"/>
    </a:ext>
  </a:extLst>
</a:theme>
</file>

<file path=ppt/theme/theme2.xml><?xml version="1.0" encoding="utf-8"?>
<a:theme xmlns:a="http://schemas.openxmlformats.org/drawingml/2006/main" name="34_PlantillaBPD">
  <a:themeElements>
    <a:clrScheme name="Banco Popular Dominicano">
      <a:dk1>
        <a:srgbClr val="002060"/>
      </a:dk1>
      <a:lt1>
        <a:srgbClr val="FFFFFF"/>
      </a:lt1>
      <a:dk2>
        <a:srgbClr val="4BACC6"/>
      </a:dk2>
      <a:lt2>
        <a:srgbClr val="F68426"/>
      </a:lt2>
      <a:accent1>
        <a:srgbClr val="1F497D"/>
      </a:accent1>
      <a:accent2>
        <a:srgbClr val="4F81BD"/>
      </a:accent2>
      <a:accent3>
        <a:srgbClr val="BFBFBF"/>
      </a:accent3>
      <a:accent4>
        <a:srgbClr val="9BBB59"/>
      </a:accent4>
      <a:accent5>
        <a:srgbClr val="FFC000"/>
      </a:accent5>
      <a:accent6>
        <a:srgbClr val="FF0000"/>
      </a:accent6>
      <a:hlink>
        <a:srgbClr val="0000FF"/>
      </a:hlink>
      <a:folHlink>
        <a:srgbClr val="800080"/>
      </a:folHlink>
    </a:clrScheme>
    <a:fontScheme name="12_PlantillaBP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PlantillaBPD 1">
        <a:dk1>
          <a:srgbClr val="808080"/>
        </a:dk1>
        <a:lt1>
          <a:srgbClr val="FFFFFF"/>
        </a:lt1>
        <a:dk2>
          <a:srgbClr val="000066"/>
        </a:dk2>
        <a:lt2>
          <a:srgbClr val="FFFFFF"/>
        </a:lt2>
        <a:accent1>
          <a:srgbClr val="333188"/>
        </a:accent1>
        <a:accent2>
          <a:srgbClr val="6D727A"/>
        </a:accent2>
        <a:accent3>
          <a:srgbClr val="AAAAB8"/>
        </a:accent3>
        <a:accent4>
          <a:srgbClr val="DADADA"/>
        </a:accent4>
        <a:accent5>
          <a:srgbClr val="ADADC3"/>
        </a:accent5>
        <a:accent6>
          <a:srgbClr val="62676E"/>
        </a:accent6>
        <a:hlink>
          <a:srgbClr val="409CDE"/>
        </a:hlink>
        <a:folHlink>
          <a:srgbClr val="C2C8C9"/>
        </a:folHlink>
      </a:clrScheme>
      <a:clrMap bg1="dk2" tx1="lt1" bg2="dk1" tx2="lt2" accent1="accent1" accent2="accent2" accent3="accent3" accent4="accent4" accent5="accent5" accent6="accent6" hlink="hlink" folHlink="folHlink"/>
    </a:extraClrScheme>
    <a:extraClrScheme>
      <a:clrScheme name="12_PlantillaBPD 2">
        <a:dk1>
          <a:srgbClr val="808080"/>
        </a:dk1>
        <a:lt1>
          <a:srgbClr val="FFFFFF"/>
        </a:lt1>
        <a:dk2>
          <a:srgbClr val="000066"/>
        </a:dk2>
        <a:lt2>
          <a:srgbClr val="FFFFFF"/>
        </a:lt2>
        <a:accent1>
          <a:srgbClr val="969696"/>
        </a:accent1>
        <a:accent2>
          <a:srgbClr val="6D727A"/>
        </a:accent2>
        <a:accent3>
          <a:srgbClr val="AAAAB8"/>
        </a:accent3>
        <a:accent4>
          <a:srgbClr val="DADADA"/>
        </a:accent4>
        <a:accent5>
          <a:srgbClr val="C9C9C9"/>
        </a:accent5>
        <a:accent6>
          <a:srgbClr val="62676E"/>
        </a:accent6>
        <a:hlink>
          <a:srgbClr val="409CDE"/>
        </a:hlink>
        <a:folHlink>
          <a:srgbClr val="000066"/>
        </a:folHlink>
      </a:clrScheme>
      <a:clrMap bg1="dk2" tx1="lt1" bg2="dk1" tx2="lt2" accent1="accent1" accent2="accent2" accent3="accent3" accent4="accent4" accent5="accent5" accent6="accent6" hlink="hlink" folHlink="folHlink"/>
    </a:extraClrScheme>
    <a:extraClrScheme>
      <a:clrScheme name="12_PlantillaBPD 3">
        <a:dk1>
          <a:srgbClr val="808080"/>
        </a:dk1>
        <a:lt1>
          <a:srgbClr val="FFFFFF"/>
        </a:lt1>
        <a:dk2>
          <a:srgbClr val="000066"/>
        </a:dk2>
        <a:lt2>
          <a:srgbClr val="FFBE3D"/>
        </a:lt2>
        <a:accent1>
          <a:srgbClr val="333188"/>
        </a:accent1>
        <a:accent2>
          <a:srgbClr val="6D727A"/>
        </a:accent2>
        <a:accent3>
          <a:srgbClr val="AAAAB8"/>
        </a:accent3>
        <a:accent4>
          <a:srgbClr val="DADADA"/>
        </a:accent4>
        <a:accent5>
          <a:srgbClr val="ADADC3"/>
        </a:accent5>
        <a:accent6>
          <a:srgbClr val="62676E"/>
        </a:accent6>
        <a:hlink>
          <a:srgbClr val="409CDE"/>
        </a:hlink>
        <a:folHlink>
          <a:srgbClr val="C2C8C9"/>
        </a:folHlink>
      </a:clrScheme>
      <a:clrMap bg1="dk2" tx1="lt1" bg2="dk1" tx2="lt2" accent1="accent1" accent2="accent2" accent3="accent3" accent4="accent4" accent5="accent5" accent6="accent6" hlink="hlink" folHlink="folHlink"/>
    </a:extraClrScheme>
    <a:extraClrScheme>
      <a:clrScheme name="12_PlantillaBPD 4">
        <a:dk1>
          <a:srgbClr val="808080"/>
        </a:dk1>
        <a:lt1>
          <a:srgbClr val="FFFFFF"/>
        </a:lt1>
        <a:dk2>
          <a:srgbClr val="000066"/>
        </a:dk2>
        <a:lt2>
          <a:srgbClr val="FFBE3D"/>
        </a:lt2>
        <a:accent1>
          <a:srgbClr val="0066CC"/>
        </a:accent1>
        <a:accent2>
          <a:srgbClr val="6D727A"/>
        </a:accent2>
        <a:accent3>
          <a:srgbClr val="AAAAB8"/>
        </a:accent3>
        <a:accent4>
          <a:srgbClr val="DADADA"/>
        </a:accent4>
        <a:accent5>
          <a:srgbClr val="AAB8E2"/>
        </a:accent5>
        <a:accent6>
          <a:srgbClr val="62676E"/>
        </a:accent6>
        <a:hlink>
          <a:srgbClr val="409CDE"/>
        </a:hlink>
        <a:folHlink>
          <a:srgbClr val="C2C8C9"/>
        </a:folHlink>
      </a:clrScheme>
      <a:clrMap bg1="dk2" tx1="lt1" bg2="dk1" tx2="lt2" accent1="accent1" accent2="accent2" accent3="accent3" accent4="accent4" accent5="accent5" accent6="accent6" hlink="hlink" folHlink="folHlink"/>
    </a:extraClrScheme>
    <a:extraClrScheme>
      <a:clrScheme name="12_PlantillaBPD 5">
        <a:dk1>
          <a:srgbClr val="808080"/>
        </a:dk1>
        <a:lt1>
          <a:srgbClr val="FFFFFF"/>
        </a:lt1>
        <a:dk2>
          <a:srgbClr val="000066"/>
        </a:dk2>
        <a:lt2>
          <a:srgbClr val="FFBE3D"/>
        </a:lt2>
        <a:accent1>
          <a:srgbClr val="0066CC"/>
        </a:accent1>
        <a:accent2>
          <a:srgbClr val="6D727A"/>
        </a:accent2>
        <a:accent3>
          <a:srgbClr val="AAAAB8"/>
        </a:accent3>
        <a:accent4>
          <a:srgbClr val="DADADA"/>
        </a:accent4>
        <a:accent5>
          <a:srgbClr val="AAB8E2"/>
        </a:accent5>
        <a:accent6>
          <a:srgbClr val="62676E"/>
        </a:accent6>
        <a:hlink>
          <a:srgbClr val="FF9900"/>
        </a:hlink>
        <a:folHlink>
          <a:srgbClr val="C2C8C9"/>
        </a:folHlink>
      </a:clrScheme>
      <a:clrMap bg1="dk2" tx1="lt1" bg2="dk1" tx2="lt2" accent1="accent1" accent2="accent2" accent3="accent3" accent4="accent4" accent5="accent5" accent6="accent6" hlink="hlink" folHlink="folHlink"/>
    </a:extraClrScheme>
    <a:extraClrScheme>
      <a:clrScheme name="12_PlantillaBPD 1">
        <a:dk1>
          <a:srgbClr val="808080"/>
        </a:dk1>
        <a:lt1>
          <a:srgbClr val="FFFFFF"/>
        </a:lt1>
        <a:dk2>
          <a:srgbClr val="000066"/>
        </a:dk2>
        <a:lt2>
          <a:srgbClr val="FFFFFF"/>
        </a:lt2>
        <a:accent1>
          <a:srgbClr val="333188"/>
        </a:accent1>
        <a:accent2>
          <a:srgbClr val="6D727A"/>
        </a:accent2>
        <a:accent3>
          <a:srgbClr val="AAAAB8"/>
        </a:accent3>
        <a:accent4>
          <a:srgbClr val="DADADA"/>
        </a:accent4>
        <a:accent5>
          <a:srgbClr val="ADADC3"/>
        </a:accent5>
        <a:accent6>
          <a:srgbClr val="62676E"/>
        </a:accent6>
        <a:hlink>
          <a:srgbClr val="409CDE"/>
        </a:hlink>
        <a:folHlink>
          <a:srgbClr val="C2C8C9"/>
        </a:folHlink>
      </a:clrScheme>
      <a:clrMap bg1="dk2" tx1="lt1" bg2="dk1" tx2="lt2" accent1="accent1" accent2="accent2" accent3="accent3" accent4="accent4" accent5="accent5" accent6="accent6" hlink="hlink" folHlink="folHlink"/>
    </a:extraClrScheme>
    <a:extraClrScheme>
      <a:clrScheme name="12_PlantillaBPD 2">
        <a:dk1>
          <a:srgbClr val="808080"/>
        </a:dk1>
        <a:lt1>
          <a:srgbClr val="FFFFFF"/>
        </a:lt1>
        <a:dk2>
          <a:srgbClr val="000066"/>
        </a:dk2>
        <a:lt2>
          <a:srgbClr val="FFFFFF"/>
        </a:lt2>
        <a:accent1>
          <a:srgbClr val="969696"/>
        </a:accent1>
        <a:accent2>
          <a:srgbClr val="6D727A"/>
        </a:accent2>
        <a:accent3>
          <a:srgbClr val="AAAAB8"/>
        </a:accent3>
        <a:accent4>
          <a:srgbClr val="DADADA"/>
        </a:accent4>
        <a:accent5>
          <a:srgbClr val="C9C9C9"/>
        </a:accent5>
        <a:accent6>
          <a:srgbClr val="62676E"/>
        </a:accent6>
        <a:hlink>
          <a:srgbClr val="409CDE"/>
        </a:hlink>
        <a:folHlink>
          <a:srgbClr val="000066"/>
        </a:folHlink>
      </a:clrScheme>
      <a:clrMap bg1="dk2" tx1="lt1" bg2="dk1" tx2="lt2" accent1="accent1" accent2="accent2" accent3="accent3" accent4="accent4" accent5="accent5" accent6="accent6" hlink="hlink" folHlink="folHlink"/>
    </a:extraClrScheme>
    <a:extraClrScheme>
      <a:clrScheme name="12_PlantillaBPD 3">
        <a:dk1>
          <a:srgbClr val="808080"/>
        </a:dk1>
        <a:lt1>
          <a:srgbClr val="FFFFFF"/>
        </a:lt1>
        <a:dk2>
          <a:srgbClr val="000066"/>
        </a:dk2>
        <a:lt2>
          <a:srgbClr val="FFBE3D"/>
        </a:lt2>
        <a:accent1>
          <a:srgbClr val="333188"/>
        </a:accent1>
        <a:accent2>
          <a:srgbClr val="6D727A"/>
        </a:accent2>
        <a:accent3>
          <a:srgbClr val="AAAAB8"/>
        </a:accent3>
        <a:accent4>
          <a:srgbClr val="DADADA"/>
        </a:accent4>
        <a:accent5>
          <a:srgbClr val="ADADC3"/>
        </a:accent5>
        <a:accent6>
          <a:srgbClr val="62676E"/>
        </a:accent6>
        <a:hlink>
          <a:srgbClr val="409CDE"/>
        </a:hlink>
        <a:folHlink>
          <a:srgbClr val="C2C8C9"/>
        </a:folHlink>
      </a:clrScheme>
      <a:clrMap bg1="dk2" tx1="lt1" bg2="dk1" tx2="lt2" accent1="accent1" accent2="accent2" accent3="accent3" accent4="accent4" accent5="accent5" accent6="accent6" hlink="hlink" folHlink="folHlink"/>
    </a:extraClrScheme>
    <a:extraClrScheme>
      <a:clrScheme name="12_PlantillaBPD 4">
        <a:dk1>
          <a:srgbClr val="808080"/>
        </a:dk1>
        <a:lt1>
          <a:srgbClr val="FFFFFF"/>
        </a:lt1>
        <a:dk2>
          <a:srgbClr val="000066"/>
        </a:dk2>
        <a:lt2>
          <a:srgbClr val="FFBE3D"/>
        </a:lt2>
        <a:accent1>
          <a:srgbClr val="0066CC"/>
        </a:accent1>
        <a:accent2>
          <a:srgbClr val="6D727A"/>
        </a:accent2>
        <a:accent3>
          <a:srgbClr val="AAAAB8"/>
        </a:accent3>
        <a:accent4>
          <a:srgbClr val="DADADA"/>
        </a:accent4>
        <a:accent5>
          <a:srgbClr val="AAB8E2"/>
        </a:accent5>
        <a:accent6>
          <a:srgbClr val="62676E"/>
        </a:accent6>
        <a:hlink>
          <a:srgbClr val="409CDE"/>
        </a:hlink>
        <a:folHlink>
          <a:srgbClr val="C2C8C9"/>
        </a:folHlink>
      </a:clrScheme>
      <a:clrMap bg1="dk2" tx1="lt1" bg2="dk1" tx2="lt2" accent1="accent1" accent2="accent2" accent3="accent3" accent4="accent4" accent5="accent5" accent6="accent6" hlink="hlink" folHlink="folHlink"/>
    </a:extraClrScheme>
    <a:extraClrScheme>
      <a:clrScheme name="12_PlantillaBPD 5">
        <a:dk1>
          <a:srgbClr val="808080"/>
        </a:dk1>
        <a:lt1>
          <a:srgbClr val="FFFFFF"/>
        </a:lt1>
        <a:dk2>
          <a:srgbClr val="000066"/>
        </a:dk2>
        <a:lt2>
          <a:srgbClr val="FFBE3D"/>
        </a:lt2>
        <a:accent1>
          <a:srgbClr val="0066CC"/>
        </a:accent1>
        <a:accent2>
          <a:srgbClr val="6D727A"/>
        </a:accent2>
        <a:accent3>
          <a:srgbClr val="AAAAB8"/>
        </a:accent3>
        <a:accent4>
          <a:srgbClr val="DADADA"/>
        </a:accent4>
        <a:accent5>
          <a:srgbClr val="AAB8E2"/>
        </a:accent5>
        <a:accent6>
          <a:srgbClr val="62676E"/>
        </a:accent6>
        <a:hlink>
          <a:srgbClr val="FF9900"/>
        </a:hlink>
        <a:folHlink>
          <a:srgbClr val="C2C8C9"/>
        </a:folHlink>
      </a:clrScheme>
      <a:clrMap bg1="dk2" tx1="lt1" bg2="dk1" tx2="lt2" accent1="accent1" accent2="accent2" accent3="accent3" accent4="accent4" accent5="accent5" accent6="accent6" hlink="hlink" folHlink="folHlink"/>
    </a:extraClrScheme>
    <a:extraClrScheme>
      <a:clrScheme name="12_PlantillaBPD 6">
        <a:dk1>
          <a:srgbClr val="003366"/>
        </a:dk1>
        <a:lt1>
          <a:srgbClr val="FFFFFF"/>
        </a:lt1>
        <a:dk2>
          <a:srgbClr val="003366"/>
        </a:dk2>
        <a:lt2>
          <a:srgbClr val="333333"/>
        </a:lt2>
        <a:accent1>
          <a:srgbClr val="0066CC"/>
        </a:accent1>
        <a:accent2>
          <a:srgbClr val="0000CC"/>
        </a:accent2>
        <a:accent3>
          <a:srgbClr val="FFFFFF"/>
        </a:accent3>
        <a:accent4>
          <a:srgbClr val="002A56"/>
        </a:accent4>
        <a:accent5>
          <a:srgbClr val="AAB8E2"/>
        </a:accent5>
        <a:accent6>
          <a:srgbClr val="0000B9"/>
        </a:accent6>
        <a:hlink>
          <a:srgbClr val="FF9900"/>
        </a:hlink>
        <a:folHlink>
          <a:srgbClr val="C2C8C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Personalizado 25">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F9C041DF7BBBB4895620A2A85B05245" ma:contentTypeVersion="7" ma:contentTypeDescription="Crear nuevo documento." ma:contentTypeScope="" ma:versionID="ffea05b09af8fbfdc37c9fd0f131396f">
  <xsd:schema xmlns:xsd="http://www.w3.org/2001/XMLSchema" xmlns:xs="http://www.w3.org/2001/XMLSchema" xmlns:p="http://schemas.microsoft.com/office/2006/metadata/properties" xmlns:ns2="b96988aa-e078-4f35-98b8-f2c0ac206000" targetNamespace="http://schemas.microsoft.com/office/2006/metadata/properties" ma:root="true" ma:fieldsID="0cc72dd5075a24f5420838b6396f7da5" ns2:_="">
    <xsd:import namespace="b96988aa-e078-4f35-98b8-f2c0ac20600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988aa-e078-4f35-98b8-f2c0ac2060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CF661B-A2AB-4AE1-8ED8-480352A0C6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988aa-e078-4f35-98b8-f2c0ac2060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99EFD3-38F6-4995-A0D3-550D6A6AA699}">
  <ds:schemaRefs>
    <ds:schemaRef ds:uri="http://schemas.microsoft.com/sharepoint/v3/contenttype/forms"/>
  </ds:schemaRefs>
</ds:datastoreItem>
</file>

<file path=customXml/itemProps3.xml><?xml version="1.0" encoding="utf-8"?>
<ds:datastoreItem xmlns:ds="http://schemas.openxmlformats.org/officeDocument/2006/customXml" ds:itemID="{318AFA12-EB43-49A2-B3DE-6265D9EFE9C3}">
  <ds:schemaRefs>
    <ds:schemaRef ds:uri="http://schemas.microsoft.com/office/infopath/2007/PartnerControls"/>
    <ds:schemaRef ds:uri="http://purl.org/dc/dcmitype/"/>
    <ds:schemaRef ds:uri="http://schemas.microsoft.com/office/2006/metadata/properties"/>
    <ds:schemaRef ds:uri="http://purl.org/dc/elements/1.1/"/>
    <ds:schemaRef ds:uri="http://www.w3.org/XML/1998/namespace"/>
    <ds:schemaRef ds:uri="http://purl.org/dc/terms/"/>
    <ds:schemaRef ds:uri="http://schemas.microsoft.com/office/2006/documentManagement/typ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8721</TotalTime>
  <Words>2851</Words>
  <Application>Microsoft Office PowerPoint</Application>
  <PresentationFormat>Panorámica</PresentationFormat>
  <Paragraphs>443</Paragraphs>
  <Slides>38</Slides>
  <Notes>17</Notes>
  <HiddenSlides>0</HiddenSlides>
  <MMClips>0</MMClips>
  <ScaleCrop>false</ScaleCrop>
  <HeadingPairs>
    <vt:vector size="6" baseType="variant">
      <vt:variant>
        <vt:lpstr>Fuentes usadas</vt:lpstr>
      </vt:variant>
      <vt:variant>
        <vt:i4>16</vt:i4>
      </vt:variant>
      <vt:variant>
        <vt:lpstr>Tema</vt:lpstr>
      </vt:variant>
      <vt:variant>
        <vt:i4>3</vt:i4>
      </vt:variant>
      <vt:variant>
        <vt:lpstr>Títulos de diapositiva</vt:lpstr>
      </vt:variant>
      <vt:variant>
        <vt:i4>38</vt:i4>
      </vt:variant>
    </vt:vector>
  </HeadingPairs>
  <TitlesOfParts>
    <vt:vector size="57" baseType="lpstr">
      <vt:lpstr>Aptos</vt:lpstr>
      <vt:lpstr>Arial</vt:lpstr>
      <vt:lpstr>Calibri</vt:lpstr>
      <vt:lpstr>Calibri Light</vt:lpstr>
      <vt:lpstr>Google Sans</vt:lpstr>
      <vt:lpstr>Helvetica</vt:lpstr>
      <vt:lpstr>Helvetica Neue</vt:lpstr>
      <vt:lpstr>Museo Sans 100</vt:lpstr>
      <vt:lpstr>Museo Sans 700</vt:lpstr>
      <vt:lpstr>Neo Sans Std</vt:lpstr>
      <vt:lpstr>Nunito Sans</vt:lpstr>
      <vt:lpstr>Roboto Mono</vt:lpstr>
      <vt:lpstr>Segoe UI Semilight</vt:lpstr>
      <vt:lpstr>Tahoma</vt:lpstr>
      <vt:lpstr>Verdana</vt:lpstr>
      <vt:lpstr>Wingdings</vt:lpstr>
      <vt:lpstr>bpd1000</vt:lpstr>
      <vt:lpstr>34_PlantillaBPD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ROADMAP ARQUITECTURA DE INTEGRACIÓN Y DATOS</dc:title>
  <dc:creator>Isaí Oliva Romo</dc:creator>
  <cp:lastModifiedBy>Matias Munoz</cp:lastModifiedBy>
  <cp:revision>15</cp:revision>
  <dcterms:created xsi:type="dcterms:W3CDTF">2020-11-26T01:47:56Z</dcterms:created>
  <dcterms:modified xsi:type="dcterms:W3CDTF">2025-04-04T21:28:27Z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0x0101001F9C041DF7BBBB4895620A2A85B05245</vt:lpwstr>
  </property>
  <property fmtid="{D5CDD505-2E9C-101B-9397-08002B2CF9AE}" pid="3" name="MediaServiceImageTags">
    <vt:lpwstr/>
  </property>
</Properties>
</file>